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1008" y="-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33FA-F9A8-0646-900B-BC518CB5F88F}" type="datetimeFigureOut">
              <a:rPr lang="fr-FR" smtClean="0"/>
              <a:t>14/11/16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65D7D-4F98-4F47-B7CF-61622FA7B7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4651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33FA-F9A8-0646-900B-BC518CB5F88F}" type="datetimeFigureOut">
              <a:rPr lang="fr-FR" smtClean="0"/>
              <a:t>14/11/16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65D7D-4F98-4F47-B7CF-61622FA7B7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0324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33FA-F9A8-0646-900B-BC518CB5F88F}" type="datetimeFigureOut">
              <a:rPr lang="fr-FR" smtClean="0"/>
              <a:t>14/11/16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65D7D-4F98-4F47-B7CF-61622FA7B7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0255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33FA-F9A8-0646-900B-BC518CB5F88F}" type="datetimeFigureOut">
              <a:rPr lang="fr-FR" smtClean="0"/>
              <a:t>14/11/16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65D7D-4F98-4F47-B7CF-61622FA7B7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2737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33FA-F9A8-0646-900B-BC518CB5F88F}" type="datetimeFigureOut">
              <a:rPr lang="fr-FR" smtClean="0"/>
              <a:t>14/11/16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65D7D-4F98-4F47-B7CF-61622FA7B7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9958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33FA-F9A8-0646-900B-BC518CB5F88F}" type="datetimeFigureOut">
              <a:rPr lang="fr-FR" smtClean="0"/>
              <a:t>14/11/16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65D7D-4F98-4F47-B7CF-61622FA7B7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6726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33FA-F9A8-0646-900B-BC518CB5F88F}" type="datetimeFigureOut">
              <a:rPr lang="fr-FR" smtClean="0"/>
              <a:t>14/11/16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65D7D-4F98-4F47-B7CF-61622FA7B7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327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33FA-F9A8-0646-900B-BC518CB5F88F}" type="datetimeFigureOut">
              <a:rPr lang="fr-FR" smtClean="0"/>
              <a:t>14/11/16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65D7D-4F98-4F47-B7CF-61622FA7B7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2332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33FA-F9A8-0646-900B-BC518CB5F88F}" type="datetimeFigureOut">
              <a:rPr lang="fr-FR" smtClean="0"/>
              <a:t>14/11/16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65D7D-4F98-4F47-B7CF-61622FA7B7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9882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33FA-F9A8-0646-900B-BC518CB5F88F}" type="datetimeFigureOut">
              <a:rPr lang="fr-FR" smtClean="0"/>
              <a:t>14/11/16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65D7D-4F98-4F47-B7CF-61622FA7B7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0851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33FA-F9A8-0646-900B-BC518CB5F88F}" type="datetimeFigureOut">
              <a:rPr lang="fr-FR" smtClean="0"/>
              <a:t>14/11/16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65D7D-4F98-4F47-B7CF-61622FA7B7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719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733FA-F9A8-0646-900B-BC518CB5F88F}" type="datetimeFigureOut">
              <a:rPr lang="fr-FR" smtClean="0"/>
              <a:t>14/11/16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65D7D-4F98-4F47-B7CF-61622FA7B7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7803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Affiche_eloquence_2017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080" y="171450"/>
            <a:ext cx="4846211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0" y="5857804"/>
            <a:ext cx="4572000" cy="92333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/>
            <a:r>
              <a:rPr lang="fr-FR" b="1" dirty="0"/>
              <a:t>Pour tout renseignement, s'adresser à Ghislaine Zaneboni, professeure de lettres, </a:t>
            </a:r>
            <a:r>
              <a:rPr lang="fr-FR" b="1" dirty="0" err="1"/>
              <a:t>ghislaine.zaneboni@wanadoo.fr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92818425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16</Words>
  <Application>Microsoft Macintosh PowerPoint</Application>
  <PresentationFormat>Présentation à l'écran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Ghislaine Zaneboni</dc:creator>
  <cp:lastModifiedBy>Ghislaine Zaneboni</cp:lastModifiedBy>
  <cp:revision>1</cp:revision>
  <dcterms:created xsi:type="dcterms:W3CDTF">2016-11-14T14:50:36Z</dcterms:created>
  <dcterms:modified xsi:type="dcterms:W3CDTF">2016-11-14T14:58:07Z</dcterms:modified>
</cp:coreProperties>
</file>