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5"/>
  </p:notesMasterIdLst>
  <p:sldIdLst>
    <p:sldId id="259" r:id="rId3"/>
    <p:sldId id="256" r:id="rId4"/>
    <p:sldId id="257" r:id="rId5"/>
    <p:sldId id="260" r:id="rId6"/>
    <p:sldId id="262" r:id="rId7"/>
    <p:sldId id="261" r:id="rId8"/>
    <p:sldId id="263" r:id="rId9"/>
    <p:sldId id="269" r:id="rId10"/>
    <p:sldId id="265" r:id="rId11"/>
    <p:sldId id="266" r:id="rId12"/>
    <p:sldId id="267" r:id="rId13"/>
    <p:sldId id="268" r:id="rId14"/>
    <p:sldId id="264" r:id="rId15"/>
    <p:sldId id="272" r:id="rId16"/>
    <p:sldId id="270" r:id="rId17"/>
    <p:sldId id="271" r:id="rId18"/>
    <p:sldId id="274" r:id="rId19"/>
    <p:sldId id="278" r:id="rId20"/>
    <p:sldId id="275" r:id="rId21"/>
    <p:sldId id="277" r:id="rId22"/>
    <p:sldId id="276" r:id="rId23"/>
    <p:sldId id="279" r:id="rId24"/>
  </p:sldIdLst>
  <p:sldSz cx="12192000" cy="6858000"/>
  <p:notesSz cx="7559675" cy="106918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DejaVu Sans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DejaVu Sans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DejaVu Sans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DejaVu Sans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DejaVu Sans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DejaVu Sans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DejaVu Sans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DejaVu Sans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DejaVu Sans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6122" autoAdjust="0"/>
    <p:restoredTop sz="99758" autoAdjust="0"/>
  </p:normalViewPr>
  <p:slideViewPr>
    <p:cSldViewPr>
      <p:cViewPr varScale="1">
        <p:scale>
          <a:sx n="90" d="100"/>
          <a:sy n="90" d="100"/>
        </p:scale>
        <p:origin x="-102" y="-780"/>
      </p:cViewPr>
      <p:guideLst>
        <p:guide orient="horz" pos="2160"/>
        <p:guide pos="3840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EB812FC7-9F46-465E-9A6F-95D47F6F9104}" type="datetimeFigureOut">
              <a:rPr lang="fr-FR"/>
              <a:pPr>
                <a:defRPr/>
              </a:pPr>
              <a:t>04/03/2016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84EF534D-271E-4497-9CA3-E14FE8D9EDB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Espace réservé de l’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3277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14E5EF2-090F-4D33-84F2-25EADB43C705}" type="slidenum">
              <a:rPr lang="fr-FR" smtClean="0">
                <a:cs typeface="DejaVu Sans" pitchFamily="34" charset="0"/>
              </a:rPr>
              <a:pPr/>
              <a:t>4</a:t>
            </a:fld>
            <a:endParaRPr lang="fr-FR" smtClean="0">
              <a:cs typeface="DejaVu Sans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Espace réservé de l’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34819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660D7AE-B6B6-4589-9E57-2A3F5C550320}" type="slidenum">
              <a:rPr lang="fr-FR" smtClean="0">
                <a:cs typeface="DejaVu Sans" pitchFamily="34" charset="0"/>
              </a:rPr>
              <a:pPr/>
              <a:t>5</a:t>
            </a:fld>
            <a:endParaRPr lang="fr-FR" smtClean="0">
              <a:cs typeface="DejaVu Sans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2895480" y="763560"/>
            <a:ext cx="8610120" cy="12934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685800" y="2193840"/>
            <a:ext cx="10820160" cy="1919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685800" y="4295880"/>
            <a:ext cx="10820160" cy="1919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2895480" y="763560"/>
            <a:ext cx="8610120" cy="12934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85800" y="2193840"/>
            <a:ext cx="5280120" cy="1919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230160" y="2193840"/>
            <a:ext cx="5280120" cy="1919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230160" y="4295880"/>
            <a:ext cx="5280120" cy="1919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85800" y="4295880"/>
            <a:ext cx="5280120" cy="1919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3463" y="2193925"/>
            <a:ext cx="5043487" cy="402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hap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3463" y="2193925"/>
            <a:ext cx="5043487" cy="402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2895480" y="763560"/>
            <a:ext cx="8610120" cy="12934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685800" y="2193840"/>
            <a:ext cx="10820160" cy="40240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685800" y="2193840"/>
            <a:ext cx="10820160" cy="40240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2895480" y="763560"/>
            <a:ext cx="8610120" cy="1293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685800" y="2193840"/>
            <a:ext cx="10820160" cy="40240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2895480" y="763560"/>
            <a:ext cx="8610120" cy="1293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85800" y="2193840"/>
            <a:ext cx="10820160" cy="402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2895480" y="763560"/>
            <a:ext cx="8610120" cy="1293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685800" y="2193840"/>
            <a:ext cx="5280120" cy="402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6230160" y="2193840"/>
            <a:ext cx="5280120" cy="402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2895480" y="763560"/>
            <a:ext cx="8610120" cy="1293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2895480" y="763560"/>
            <a:ext cx="8610120" cy="599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2895480" y="763560"/>
            <a:ext cx="8610120" cy="1293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85800" y="2193840"/>
            <a:ext cx="5280120" cy="1919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85800" y="4295880"/>
            <a:ext cx="5280120" cy="1919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230160" y="2193840"/>
            <a:ext cx="5280120" cy="402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2895480" y="763560"/>
            <a:ext cx="8610120" cy="12934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685800" y="2193840"/>
            <a:ext cx="10820160" cy="40240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2895480" y="763560"/>
            <a:ext cx="8610120" cy="1293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85800" y="2193840"/>
            <a:ext cx="5280120" cy="402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230160" y="2193840"/>
            <a:ext cx="5280120" cy="1919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6230160" y="4295880"/>
            <a:ext cx="5280120" cy="1919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2895480" y="763560"/>
            <a:ext cx="8610120" cy="1293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685800" y="2193840"/>
            <a:ext cx="5280120" cy="1919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6230160" y="2193840"/>
            <a:ext cx="5280120" cy="1919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685800" y="4295880"/>
            <a:ext cx="10820160" cy="1919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2895480" y="763560"/>
            <a:ext cx="8610120" cy="1293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85800" y="2193840"/>
            <a:ext cx="10820160" cy="1919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685800" y="4295880"/>
            <a:ext cx="10820160" cy="1919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2895480" y="763560"/>
            <a:ext cx="8610120" cy="1293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685800" y="2193840"/>
            <a:ext cx="5280120" cy="1919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6230160" y="2193840"/>
            <a:ext cx="5280120" cy="1919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6230160" y="4295880"/>
            <a:ext cx="5280120" cy="1919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685800" y="4295880"/>
            <a:ext cx="5280120" cy="1919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3463" y="2193925"/>
            <a:ext cx="5043487" cy="402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hap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3463" y="2193925"/>
            <a:ext cx="5043487" cy="402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2895480" y="763560"/>
            <a:ext cx="8610120" cy="1293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685800" y="2193840"/>
            <a:ext cx="10820160" cy="402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685800" y="2193840"/>
            <a:ext cx="10820160" cy="402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2895480" y="763560"/>
            <a:ext cx="8610120" cy="12934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85800" y="2193840"/>
            <a:ext cx="10820160" cy="40240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2895480" y="763560"/>
            <a:ext cx="8610120" cy="12934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85800" y="2193840"/>
            <a:ext cx="5280120" cy="40240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0160" y="2193840"/>
            <a:ext cx="5280120" cy="40240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2895480" y="763560"/>
            <a:ext cx="8610120" cy="12934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2895480" y="763560"/>
            <a:ext cx="8610120" cy="599724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2895480" y="763560"/>
            <a:ext cx="8610120" cy="12934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685800" y="2193840"/>
            <a:ext cx="5280120" cy="1919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685800" y="4295880"/>
            <a:ext cx="5280120" cy="1919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6230160" y="2193840"/>
            <a:ext cx="5280120" cy="40240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2895480" y="763560"/>
            <a:ext cx="8610120" cy="12934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85800" y="2193840"/>
            <a:ext cx="5280120" cy="40240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230160" y="2193840"/>
            <a:ext cx="5280120" cy="1919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6230160" y="4295880"/>
            <a:ext cx="5280120" cy="1919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2895480" y="763560"/>
            <a:ext cx="8610120" cy="12934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685800" y="2193840"/>
            <a:ext cx="5280120" cy="1919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230160" y="2193840"/>
            <a:ext cx="5280120" cy="1919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685800" y="4295880"/>
            <a:ext cx="10820160" cy="1919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12192000" cy="144145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pic>
        <p:nvPicPr>
          <p:cNvPr id="1027" name="Picture 6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2" name="PlaceHolder 1"/>
          <p:cNvSpPr>
            <a:spLocks noGrp="1"/>
          </p:cNvSpPr>
          <p:nvPr>
            <p:ph type="dt"/>
          </p:nvPr>
        </p:nvSpPr>
        <p:spPr>
          <a:xfrm>
            <a:off x="7908925" y="4314825"/>
            <a:ext cx="2911475" cy="374650"/>
          </a:xfrm>
          <a:prstGeom prst="rect">
            <a:avLst/>
          </a:prstGeom>
        </p:spPr>
        <p:txBody>
          <a:bodyPr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rgbClr val="FFFFFF"/>
                </a:solidFill>
                <a:latin typeface="Century Gothic"/>
                <a:cs typeface="+mn-cs"/>
              </a:defRPr>
            </a:lvl1pPr>
          </a:lstStyle>
          <a:p>
            <a:pPr>
              <a:defRPr/>
            </a:pPr>
            <a:r>
              <a:rPr lang="fr-FR"/>
              <a:t>26/02/2016</a:t>
            </a:r>
            <a:endParaRPr>
              <a:latin typeface="+mn-lt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/>
          </p:nvPr>
        </p:nvSpPr>
        <p:spPr>
          <a:xfrm>
            <a:off x="1371600" y="4324350"/>
            <a:ext cx="6400800" cy="365125"/>
          </a:xfrm>
          <a:prstGeom prst="rect">
            <a:avLst/>
          </a:prstGeom>
        </p:spPr>
        <p:txBody>
          <a:bodyPr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sldNum"/>
          </p:nvPr>
        </p:nvSpPr>
        <p:spPr>
          <a:xfrm>
            <a:off x="8077200" y="1430338"/>
            <a:ext cx="2743200" cy="365125"/>
          </a:xfrm>
          <a:prstGeom prst="rect">
            <a:avLst/>
          </a:prstGeom>
        </p:spPr>
        <p:txBody>
          <a:bodyPr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rgbClr val="FFFFFF"/>
                </a:solidFill>
                <a:latin typeface="Century Gothic"/>
                <a:cs typeface="+mn-cs"/>
              </a:defRPr>
            </a:lvl1pPr>
          </a:lstStyle>
          <a:p>
            <a:pPr>
              <a:defRPr/>
            </a:pPr>
            <a:fld id="{DB3F2BD1-B7BB-471B-9DB3-00B31C0B9B72}" type="slidenum">
              <a:rPr lang="fr-FR"/>
              <a:pPr>
                <a:defRPr/>
              </a:pPr>
              <a:t>‹N°›</a:t>
            </a:fld>
            <a:endParaRPr>
              <a:latin typeface="+mn-lt"/>
            </a:endParaRPr>
          </a:p>
        </p:txBody>
      </p:sp>
      <p:sp>
        <p:nvSpPr>
          <p:cNvPr id="1031" name="PlaceHolder 4"/>
          <p:cNvSpPr>
            <a:spLocks noGrp="1"/>
          </p:cNvSpPr>
          <p:nvPr>
            <p:ph type="title"/>
          </p:nvPr>
        </p:nvSpPr>
        <p:spPr bwMode="auto">
          <a:xfrm>
            <a:off x="609600" y="273050"/>
            <a:ext cx="10972800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éditer le format du texte-titre</a:t>
            </a:r>
            <a:endParaRPr lang="fr-FR" smtClean="0"/>
          </a:p>
        </p:txBody>
      </p:sp>
      <p:sp>
        <p:nvSpPr>
          <p:cNvPr id="6" name="PlaceHolder 5"/>
          <p:cNvSpPr>
            <a:spLocks noGrp="1"/>
          </p:cNvSpPr>
          <p:nvPr>
            <p:ph type="body"/>
          </p:nvPr>
        </p:nvSpPr>
        <p:spPr>
          <a:xfrm>
            <a:off x="609600" y="1604963"/>
            <a:ext cx="10972800" cy="3976687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/>
              <a:t>Cliquez pour éditer le format du plan de texte</a:t>
            </a:r>
            <a:endParaRPr/>
          </a:p>
          <a:p>
            <a:pPr lvl="1"/>
            <a:r>
              <a:rPr lang="en-US"/>
              <a:t>Second niveau de plan</a:t>
            </a:r>
            <a:endParaRPr/>
          </a:p>
          <a:p>
            <a:pPr lvl="2"/>
            <a:r>
              <a:rPr lang="en-US"/>
              <a:t>Troisième niveau de plan</a:t>
            </a:r>
            <a:endParaRPr/>
          </a:p>
          <a:p>
            <a:pPr lvl="3"/>
            <a:r>
              <a:rPr lang="en-US"/>
              <a:t>Quatrième niveau de plan</a:t>
            </a:r>
            <a:endParaRPr/>
          </a:p>
          <a:p>
            <a:pPr lvl="4"/>
            <a:r>
              <a:rPr lang="en-US"/>
              <a:t>Cinquième niveau de plan</a:t>
            </a:r>
            <a:endParaRPr/>
          </a:p>
          <a:p>
            <a:pPr lvl="5"/>
            <a:r>
              <a:rPr lang="en-US"/>
              <a:t>Sixième niveau de plan</a:t>
            </a:r>
            <a:endParaRPr/>
          </a:p>
          <a:p>
            <a:pPr lvl="6"/>
            <a:r>
              <a:rPr lang="en-US"/>
              <a:t>Septième niveau de plan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ransition spd="slow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12192000" cy="144145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pic>
        <p:nvPicPr>
          <p:cNvPr id="14339" name="Picture 6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14340" name="PlaceHolder 1"/>
          <p:cNvSpPr>
            <a:spLocks noGrp="1"/>
          </p:cNvSpPr>
          <p:nvPr>
            <p:ph type="title"/>
          </p:nvPr>
        </p:nvSpPr>
        <p:spPr bwMode="auto">
          <a:xfrm>
            <a:off x="2895600" y="763588"/>
            <a:ext cx="8610600" cy="12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  <a:endParaRPr lang="fr-FR" smtClean="0"/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685800" y="2193925"/>
            <a:ext cx="10820400" cy="4024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Cliquez pour éditer le format du plan de texte</a:t>
            </a:r>
            <a:endParaRPr/>
          </a:p>
          <a:p>
            <a:pPr lvl="1"/>
            <a:r>
              <a:rPr lang="en-US"/>
              <a:t>Second niveau de plan</a:t>
            </a:r>
            <a:endParaRPr/>
          </a:p>
          <a:p>
            <a:pPr lvl="2"/>
            <a:r>
              <a:rPr lang="en-US"/>
              <a:t>Troisième niveau de plan</a:t>
            </a:r>
            <a:endParaRPr/>
          </a:p>
          <a:p>
            <a:pPr lvl="3"/>
            <a:r>
              <a:rPr lang="en-US"/>
              <a:t>Quatrième niveau de plan</a:t>
            </a:r>
            <a:endParaRPr/>
          </a:p>
          <a:p>
            <a:pPr lvl="4"/>
            <a:r>
              <a:rPr lang="en-US"/>
              <a:t>Cinquième niveau de plan</a:t>
            </a:r>
            <a:endParaRPr/>
          </a:p>
          <a:p>
            <a:pPr lvl="5"/>
            <a:r>
              <a:rPr lang="en-US"/>
              <a:t>Sixième niveau de plan</a:t>
            </a:r>
            <a:endParaRPr/>
          </a:p>
          <a:p>
            <a:r>
              <a:rPr lang="en-US"/>
              <a:t>Septième niveau de planCliquez pour modifier les styles du texte du masque</a:t>
            </a:r>
            <a:endParaRPr/>
          </a:p>
          <a:p>
            <a:pPr lvl="1"/>
            <a:r>
              <a:rPr lang="en-US"/>
              <a:t>Deuxième niveau</a:t>
            </a:r>
            <a:endParaRPr/>
          </a:p>
          <a:p>
            <a:pPr lvl="2"/>
            <a:r>
              <a:rPr lang="en-US"/>
              <a:t>Troisième niveau</a:t>
            </a:r>
            <a:endParaRPr/>
          </a:p>
          <a:p>
            <a:pPr lvl="3"/>
            <a:r>
              <a:rPr lang="en-US"/>
              <a:t>Quatrième niveau</a:t>
            </a:r>
            <a:endParaRPr/>
          </a:p>
          <a:p>
            <a:pPr lvl="4"/>
            <a:r>
              <a:rPr lang="en-US"/>
              <a:t>Cinquième niveau</a:t>
            </a:r>
            <a:endParaRPr/>
          </a:p>
        </p:txBody>
      </p:sp>
      <p:sp>
        <p:nvSpPr>
          <p:cNvPr id="45" name="PlaceHolder 3"/>
          <p:cNvSpPr>
            <a:spLocks noGrp="1"/>
          </p:cNvSpPr>
          <p:nvPr>
            <p:ph type="dt"/>
          </p:nvPr>
        </p:nvSpPr>
        <p:spPr>
          <a:xfrm>
            <a:off x="7908925" y="4314825"/>
            <a:ext cx="2911475" cy="374650"/>
          </a:xfrm>
          <a:prstGeom prst="rect">
            <a:avLst/>
          </a:prstGeom>
        </p:spPr>
        <p:txBody>
          <a:bodyPr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rgbClr val="FFFFFF"/>
                </a:solidFill>
                <a:latin typeface="Century Gothic"/>
                <a:cs typeface="+mn-cs"/>
              </a:defRPr>
            </a:lvl1pPr>
          </a:lstStyle>
          <a:p>
            <a:pPr>
              <a:defRPr/>
            </a:pPr>
            <a:r>
              <a:rPr lang="fr-FR"/>
              <a:t>26/02/2016</a:t>
            </a:r>
            <a:endParaRPr>
              <a:latin typeface="+mn-lt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ftr"/>
          </p:nvPr>
        </p:nvSpPr>
        <p:spPr>
          <a:xfrm>
            <a:off x="1371600" y="4324350"/>
            <a:ext cx="6400800" cy="365125"/>
          </a:xfrm>
          <a:prstGeom prst="rect">
            <a:avLst/>
          </a:prstGeom>
        </p:spPr>
        <p:txBody>
          <a:bodyPr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7" name="PlaceHolder 5"/>
          <p:cNvSpPr>
            <a:spLocks noGrp="1"/>
          </p:cNvSpPr>
          <p:nvPr>
            <p:ph type="sldNum"/>
          </p:nvPr>
        </p:nvSpPr>
        <p:spPr>
          <a:xfrm>
            <a:off x="8077200" y="1430338"/>
            <a:ext cx="2743200" cy="365125"/>
          </a:xfrm>
          <a:prstGeom prst="rect">
            <a:avLst/>
          </a:prstGeom>
        </p:spPr>
        <p:txBody>
          <a:bodyPr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rgbClr val="FFFFFF"/>
                </a:solidFill>
                <a:latin typeface="Century Gothic"/>
                <a:cs typeface="+mn-cs"/>
              </a:defRPr>
            </a:lvl1pPr>
          </a:lstStyle>
          <a:p>
            <a:pPr>
              <a:defRPr/>
            </a:pPr>
            <a:fld id="{A64959C4-95DF-4781-9ADC-2460A2A4A143}" type="slidenum">
              <a:rPr lang="fr-FR"/>
              <a:pPr>
                <a:defRPr/>
              </a:pPr>
              <a:t>‹N°›</a:t>
            </a:fld>
            <a:endParaRPr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ransition spd="slow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C:\FFOutput\Bande-d'annonce.wmv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jpe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nde-d'annonce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33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 i="1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Pétronille</a:t>
            </a:r>
          </a:p>
        </p:txBody>
      </p:sp>
      <p:sp>
        <p:nvSpPr>
          <p:cNvPr id="64515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287713" y="1916113"/>
            <a:ext cx="4762500" cy="3960812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fr-FR" sz="1400" smtClean="0">
                <a:solidFill>
                  <a:schemeClr val="bg1"/>
                </a:solidFill>
              </a:rPr>
              <a:t>Moi, j’aime une petite fille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fr-FR" sz="1400" smtClean="0">
                <a:solidFill>
                  <a:schemeClr val="bg1"/>
                </a:solidFill>
              </a:rPr>
              <a:t>Mais elle met des pantalons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fr-FR" sz="1400" smtClean="0">
                <a:solidFill>
                  <a:schemeClr val="bg1"/>
                </a:solidFill>
              </a:rPr>
              <a:t>Elle a beau s’appeler Pétronille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fr-FR" sz="1400" smtClean="0">
                <a:solidFill>
                  <a:schemeClr val="bg1"/>
                </a:solidFill>
              </a:rPr>
              <a:t>Elle aimerait mieux être un garçon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fr-FR" sz="1400" smtClean="0">
                <a:solidFill>
                  <a:schemeClr val="bg1"/>
                </a:solidFill>
              </a:rPr>
              <a:t>Pétronille c’est une fille qui a du cran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fr-FR" sz="1400" smtClean="0">
                <a:solidFill>
                  <a:schemeClr val="bg1"/>
                </a:solidFill>
              </a:rPr>
              <a:t>J’aime par-dessus tout son caractère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fr-FR" sz="1400" smtClean="0">
                <a:solidFill>
                  <a:schemeClr val="bg1"/>
                </a:solidFill>
              </a:rPr>
              <a:t>Sa façon de répondre aux commerçants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fr-FR" sz="1400" smtClean="0">
                <a:solidFill>
                  <a:schemeClr val="bg1"/>
                </a:solidFill>
              </a:rPr>
              <a:t>Pour les autres c’est un mystère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fr-FR" sz="1400" smtClean="0">
                <a:solidFill>
                  <a:schemeClr val="bg1"/>
                </a:solidFill>
              </a:rPr>
              <a:t>On siffle dans nos doigts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fr-FR" sz="1400" smtClean="0">
                <a:solidFill>
                  <a:schemeClr val="bg1"/>
                </a:solidFill>
              </a:rPr>
              <a:t>On est Ali-Baba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fr-FR" sz="1400" smtClean="0">
                <a:solidFill>
                  <a:schemeClr val="bg1"/>
                </a:solidFill>
              </a:rPr>
              <a:t>On grimpe sur les toits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fr-FR" sz="1400" smtClean="0">
                <a:solidFill>
                  <a:schemeClr val="bg1"/>
                </a:solidFill>
              </a:rPr>
              <a:t>Et tout le tralala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fr-FR" sz="1400" smtClean="0">
                <a:solidFill>
                  <a:schemeClr val="bg1"/>
                </a:solidFill>
              </a:rPr>
              <a:t>Mais sous ses grands airs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fr-FR" sz="1400" smtClean="0">
                <a:solidFill>
                  <a:schemeClr val="bg1"/>
                </a:solidFill>
              </a:rPr>
              <a:t>Je l’vois dans ses yeux,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fr-FR" sz="1400" smtClean="0">
                <a:solidFill>
                  <a:schemeClr val="bg1"/>
                </a:solidFill>
              </a:rPr>
              <a:t>Je crois lui plaire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fr-FR" sz="1400" smtClean="0">
                <a:solidFill>
                  <a:schemeClr val="bg1"/>
                </a:solidFill>
              </a:rPr>
              <a:t>Alors j’espère que quand on sera vieux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fr-FR" sz="1400" smtClean="0">
                <a:solidFill>
                  <a:schemeClr val="bg1"/>
                </a:solidFill>
              </a:rPr>
              <a:t>On s’embrassera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fr-FR" sz="1400" smtClean="0">
                <a:solidFill>
                  <a:schemeClr val="bg1"/>
                </a:solidFill>
              </a:rPr>
              <a:t>Comme Elise et Nicolas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fr-FR" sz="1400" smtClean="0">
                <a:solidFill>
                  <a:schemeClr val="bg1"/>
                </a:solidFill>
              </a:rPr>
              <a:t> 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fr-FR" sz="1400" smtClean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464425" y="6407150"/>
            <a:ext cx="23304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fr-FR">
                <a:solidFill>
                  <a:schemeClr val="bg1"/>
                </a:solidFill>
              </a:rPr>
              <a:t>Camille Héraud, 1°L </a:t>
            </a:r>
            <a:endParaRPr lang="fr-FR" i="1">
              <a:solidFill>
                <a:schemeClr val="bg1"/>
              </a:solidFill>
            </a:endParaRPr>
          </a:p>
        </p:txBody>
      </p:sp>
      <p:pic>
        <p:nvPicPr>
          <p:cNvPr id="39941" name="Picture 5" descr="Signature Réné de Obaldi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  <a:lum bright="100000" contrast="-12000"/>
            <a:grayscl/>
            <a:biLevel thresh="50000"/>
          </a:blip>
          <a:srcRect/>
          <a:stretch>
            <a:fillRect/>
          </a:stretch>
        </p:blipFill>
        <p:spPr bwMode="auto">
          <a:xfrm>
            <a:off x="0" y="0"/>
            <a:ext cx="2279650" cy="13811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4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45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45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645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45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45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45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645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5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6451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6451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  <p:bldP spid="64515" grpId="0" build="p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 i="1" smtClean="0">
                <a:solidFill>
                  <a:schemeClr val="bg1"/>
                </a:solidFill>
              </a:rPr>
              <a:t>YOU STILE SPIQUE ANGLICHE</a:t>
            </a:r>
          </a:p>
        </p:txBody>
      </p:sp>
      <p:sp>
        <p:nvSpPr>
          <p:cNvPr id="65539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695325" y="2205038"/>
            <a:ext cx="3313113" cy="4537075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fr-FR" sz="1400" smtClean="0">
                <a:solidFill>
                  <a:schemeClr val="bg1"/>
                </a:solidFill>
              </a:rPr>
              <a:t>You stile spique angliche ?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r-FR" sz="1400" smtClean="0">
                <a:solidFill>
                  <a:schemeClr val="bg1"/>
                </a:solidFill>
              </a:rPr>
              <a:t>Eh bien ma biche,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r-FR" sz="1400" smtClean="0">
                <a:solidFill>
                  <a:schemeClr val="bg1"/>
                </a:solidFill>
              </a:rPr>
              <a:t>Maintenant on parle l’américain !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r-FR" sz="1400" smtClean="0">
                <a:solidFill>
                  <a:schemeClr val="bg1"/>
                </a:solidFill>
              </a:rPr>
              <a:t>La langue du burger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r-FR" sz="1400" smtClean="0">
                <a:solidFill>
                  <a:schemeClr val="bg1"/>
                </a:solidFill>
              </a:rPr>
              <a:t>La langue d’Elvis et son coiffeur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r-FR" sz="1400" smtClean="0">
                <a:solidFill>
                  <a:schemeClr val="bg1"/>
                </a:solidFill>
              </a:rPr>
              <a:t>Beaucoup de son et un peu de chien.</a:t>
            </a:r>
          </a:p>
          <a:p>
            <a:pPr>
              <a:lnSpc>
                <a:spcPct val="80000"/>
              </a:lnSpc>
              <a:buFontTx/>
              <a:buNone/>
            </a:pPr>
            <a:endParaRPr lang="fr-FR" sz="140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fr-FR" sz="1400" smtClean="0">
                <a:solidFill>
                  <a:schemeClr val="bg1"/>
                </a:solidFill>
              </a:rPr>
              <a:t>Nous, on sait dire autre chose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r-FR" sz="1400" smtClean="0">
                <a:solidFill>
                  <a:schemeClr val="bg1"/>
                </a:solidFill>
              </a:rPr>
              <a:t>Bicose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r-FR" sz="1400" smtClean="0">
                <a:solidFill>
                  <a:schemeClr val="bg1"/>
                </a:solidFill>
              </a:rPr>
              <a:t>Plé, pose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r-FR" sz="1400" smtClean="0">
                <a:solidFill>
                  <a:schemeClr val="bg1"/>
                </a:solidFill>
              </a:rPr>
              <a:t>Gueillme oveur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r-FR" sz="1400" smtClean="0">
                <a:solidFill>
                  <a:schemeClr val="bg1"/>
                </a:solidFill>
              </a:rPr>
              <a:t>(et pâte au beurre)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r-FR" sz="1400" smtClean="0">
                <a:solidFill>
                  <a:schemeClr val="bg1"/>
                </a:solidFill>
              </a:rPr>
              <a:t>Non, on ne se résume pas à ça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r-FR" sz="1400" smtClean="0">
                <a:solidFill>
                  <a:schemeClr val="bg1"/>
                </a:solidFill>
              </a:rPr>
              <a:t>Dans ce pays là-bas.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r-FR" sz="1400" smtClean="0">
                <a:solidFill>
                  <a:schemeClr val="bg1"/>
                </a:solidFill>
              </a:rPr>
              <a:t>On roule en 4x4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r-FR" sz="1400" smtClean="0">
                <a:solidFill>
                  <a:schemeClr val="bg1"/>
                </a:solidFill>
              </a:rPr>
              <a:t>(et on en a quatre)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r-FR" sz="1400" smtClean="0">
                <a:solidFill>
                  <a:schemeClr val="bg1"/>
                </a:solidFill>
              </a:rPr>
              <a:t>Skiusmi maille freinde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r-FR" sz="1400" smtClean="0">
                <a:solidFill>
                  <a:schemeClr val="bg1"/>
                </a:solidFill>
              </a:rPr>
              <a:t>Beutte disse ize di ende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r-FR" sz="1400" smtClean="0">
                <a:solidFill>
                  <a:schemeClr val="bg1"/>
                </a:solidFill>
              </a:rPr>
              <a:t>Notte yette ! Notte yette !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r-FR" sz="1400" smtClean="0">
                <a:solidFill>
                  <a:schemeClr val="bg1"/>
                </a:solidFill>
              </a:rPr>
              <a:t>Attend la tartiflette !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r-FR" sz="1400" smtClean="0">
                <a:solidFill>
                  <a:schemeClr val="bg1"/>
                </a:solidFill>
              </a:rPr>
              <a:t>Donte faurgaite la ciboulette</a:t>
            </a: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4367213" y="3357563"/>
            <a:ext cx="4751387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>
                <a:solidFill>
                  <a:schemeClr val="bg1"/>
                </a:solidFill>
              </a:rPr>
              <a:t>Avec cette langue, on a l’impression de l’avoir perdu</a:t>
            </a:r>
          </a:p>
          <a:p>
            <a:r>
              <a:rPr lang="fr-FR" sz="1400">
                <a:solidFill>
                  <a:schemeClr val="bg1"/>
                </a:solidFill>
              </a:rPr>
              <a:t>On a l’impression de l’avoir dans le trou du ….</a:t>
            </a:r>
          </a:p>
          <a:p>
            <a:r>
              <a:rPr lang="fr-FR" sz="1400">
                <a:solidFill>
                  <a:schemeClr val="bg1"/>
                </a:solidFill>
              </a:rPr>
              <a:t>Halte-là ! Voilà la police</a:t>
            </a:r>
          </a:p>
          <a:p>
            <a:r>
              <a:rPr lang="fr-FR" sz="1400">
                <a:solidFill>
                  <a:schemeClr val="bg1"/>
                </a:solidFill>
              </a:rPr>
              <a:t>Vaut mieux pas s’écarter ou on tombe dans le précipice</a:t>
            </a:r>
          </a:p>
          <a:p>
            <a:r>
              <a:rPr lang="fr-FR" sz="1400">
                <a:solidFill>
                  <a:schemeClr val="bg1"/>
                </a:solidFill>
              </a:rPr>
              <a:t>Ouatte izde disse ?</a:t>
            </a:r>
          </a:p>
          <a:p>
            <a:r>
              <a:rPr lang="fr-FR" sz="1400">
                <a:solidFill>
                  <a:schemeClr val="bg1"/>
                </a:solidFill>
              </a:rPr>
              <a:t>Steillete police, quomme wize eusse</a:t>
            </a:r>
          </a:p>
          <a:p>
            <a:r>
              <a:rPr lang="fr-FR" sz="1400">
                <a:solidFill>
                  <a:schemeClr val="bg1"/>
                </a:solidFill>
              </a:rPr>
              <a:t>Poutte youre andz eup, gette août ze beusse!</a:t>
            </a:r>
          </a:p>
          <a:p>
            <a:pPr algn="ctr"/>
            <a:endParaRPr lang="fr-FR" sz="1400">
              <a:solidFill>
                <a:schemeClr val="bg1"/>
              </a:solidFill>
            </a:endParaRPr>
          </a:p>
          <a:p>
            <a:pPr algn="ctr"/>
            <a:r>
              <a:rPr lang="fr-FR" sz="1400">
                <a:solidFill>
                  <a:schemeClr val="bg1"/>
                </a:solidFill>
              </a:rPr>
              <a:t>Tu crois que c’est un bon pastiche?</a:t>
            </a:r>
          </a:p>
          <a:p>
            <a:pPr algn="ctr"/>
            <a:r>
              <a:rPr lang="fr-FR" sz="1400">
                <a:solidFill>
                  <a:schemeClr val="bg1"/>
                </a:solidFill>
              </a:rPr>
              <a:t>Je ne sais pas, on verra,</a:t>
            </a:r>
          </a:p>
          <a:p>
            <a:pPr algn="ctr"/>
            <a:r>
              <a:rPr lang="fr-FR" sz="1400">
                <a:solidFill>
                  <a:schemeClr val="bg1"/>
                </a:solidFill>
              </a:rPr>
              <a:t>Demandons à Monsieur de Obaldia !</a:t>
            </a:r>
          </a:p>
        </p:txBody>
      </p:sp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5822950" y="6491288"/>
            <a:ext cx="6369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fr-FR">
                <a:solidFill>
                  <a:schemeClr val="bg1"/>
                </a:solidFill>
              </a:rPr>
              <a:t>Tom Trotobas, Quentin Gerbault et Lucas Rodriguez 1èreS1 </a:t>
            </a:r>
          </a:p>
        </p:txBody>
      </p:sp>
      <p:pic>
        <p:nvPicPr>
          <p:cNvPr id="40966" name="Picture 6" descr="Signature Réné de Obaldi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  <a:lum bright="100000" contrast="-12000"/>
            <a:grayscl/>
            <a:biLevel thresh="50000"/>
          </a:blip>
          <a:srcRect/>
          <a:stretch>
            <a:fillRect/>
          </a:stretch>
        </p:blipFill>
        <p:spPr bwMode="auto">
          <a:xfrm>
            <a:off x="0" y="0"/>
            <a:ext cx="2279650" cy="13811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55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55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55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55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55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55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55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55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55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55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55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55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55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55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55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553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553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553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500"/>
                            </p:stCondLst>
                            <p:childTnLst>
                              <p:par>
                                <p:cTn id="9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553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553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553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000"/>
                            </p:stCondLst>
                            <p:childTnLst>
                              <p:par>
                                <p:cTn id="10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553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553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553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500"/>
                            </p:stCondLst>
                            <p:childTnLst>
                              <p:par>
                                <p:cTn id="1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553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553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553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553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553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553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553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553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553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5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5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65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5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65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65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5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65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65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655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655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655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3500"/>
                            </p:stCondLst>
                            <p:childTnLst>
                              <p:par>
                                <p:cTn id="1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655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655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655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655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55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55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655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655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655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655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655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655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5500"/>
                            </p:stCondLst>
                            <p:childTnLst>
                              <p:par>
                                <p:cTn id="1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655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655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655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  <p:bldP spid="65539" grpId="0" build="p"/>
      <p:bldP spid="65540" grpId="0" build="p"/>
      <p:bldP spid="655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 i="1" smtClean="0">
                <a:solidFill>
                  <a:schemeClr val="bg1"/>
                </a:solidFill>
              </a:rPr>
              <a:t>« Chez moi »</a:t>
            </a:r>
          </a:p>
        </p:txBody>
      </p:sp>
      <p:sp>
        <p:nvSpPr>
          <p:cNvPr id="66563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685800" y="2193925"/>
            <a:ext cx="3033713" cy="1019175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fr-FR" altLang="ja-JP" sz="1600" smtClean="0">
                <a:solidFill>
                  <a:schemeClr val="bg1"/>
                </a:solidFill>
                <a:ea typeface="MS PGothic" pitchFamily="34" charset="-128"/>
              </a:rPr>
              <a:t>Chez moi, dit la petite littéraire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r-FR" altLang="ja-JP" sz="1600" smtClean="0">
                <a:solidFill>
                  <a:schemeClr val="bg1"/>
                </a:solidFill>
                <a:ea typeface="MS PGothic" pitchFamily="34" charset="-128"/>
              </a:rPr>
              <a:t>On ne consomme que du thé.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r-FR" altLang="ja-JP" sz="1600" smtClean="0">
                <a:solidFill>
                  <a:schemeClr val="bg1"/>
                </a:solidFill>
                <a:ea typeface="MS PGothic" pitchFamily="34" charset="-128"/>
              </a:rPr>
              <a:t>Le dimanche on étudie Molière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r-FR" altLang="ja-JP" sz="1600" smtClean="0">
                <a:solidFill>
                  <a:schemeClr val="bg1"/>
                </a:solidFill>
                <a:ea typeface="MS PGothic" pitchFamily="34" charset="-128"/>
              </a:rPr>
              <a:t>Et on sait distinguer "er" de "é”.</a:t>
            </a:r>
          </a:p>
          <a:p>
            <a:pPr>
              <a:lnSpc>
                <a:spcPct val="80000"/>
              </a:lnSpc>
              <a:buFontTx/>
              <a:buNone/>
            </a:pPr>
            <a:endParaRPr lang="fr-FR" altLang="ja-JP" sz="1600" smtClean="0">
              <a:solidFill>
                <a:schemeClr val="bg1"/>
              </a:solidFill>
              <a:ea typeface="MS PGothic" pitchFamily="34" charset="-128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fr-FR" altLang="ja-JP" sz="1600" smtClean="0">
              <a:solidFill>
                <a:schemeClr val="bg1"/>
              </a:solidFill>
              <a:ea typeface="MS PGothic" pitchFamily="34" charset="-128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fr-FR" altLang="ja-JP" sz="1600" smtClean="0">
              <a:solidFill>
                <a:schemeClr val="bg1"/>
              </a:solidFill>
              <a:ea typeface="MS PGothic" pitchFamily="34" charset="-128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fr-FR" altLang="ja-JP" sz="1600" smtClean="0">
              <a:solidFill>
                <a:schemeClr val="bg1"/>
              </a:solidFill>
              <a:ea typeface="MS PGothic" pitchFamily="34" charset="-128"/>
            </a:endParaRP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5808663" y="2565400"/>
            <a:ext cx="331152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fr-FR" altLang="ja-JP" sz="1600">
                <a:solidFill>
                  <a:schemeClr val="bg1"/>
                </a:solidFill>
                <a:ea typeface="MS PGothic" pitchFamily="34" charset="-128"/>
              </a:rPr>
              <a:t>Chez moi, dit le petit scientifique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fr-FR" altLang="ja-JP" sz="1600">
                <a:solidFill>
                  <a:schemeClr val="bg1"/>
                </a:solidFill>
                <a:ea typeface="MS PGothic" pitchFamily="34" charset="-128"/>
              </a:rPr>
              <a:t>On n’élève que des médecins.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fr-FR" altLang="ja-JP" sz="1600">
                <a:solidFill>
                  <a:schemeClr val="bg1"/>
                </a:solidFill>
                <a:ea typeface="MS PGothic" pitchFamily="34" charset="-128"/>
              </a:rPr>
              <a:t>Sur les L on est catégorique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fr-FR" altLang="ja-JP" sz="1600">
                <a:solidFill>
                  <a:schemeClr val="bg1"/>
                </a:solidFill>
                <a:ea typeface="MS PGothic" pitchFamily="34" charset="-128"/>
              </a:rPr>
              <a:t>Ils ne sont que paresse et chagrin.</a:t>
            </a: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5808663" y="4149725"/>
            <a:ext cx="3887787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fr-FR" altLang="ja-JP" sz="1600">
                <a:solidFill>
                  <a:schemeClr val="bg1"/>
                </a:solidFill>
                <a:ea typeface="MS PGothic" pitchFamily="34" charset="-128"/>
              </a:rPr>
              <a:t>Chez moi, dit le petit scientifique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fr-FR" altLang="ja-JP" sz="1600">
                <a:solidFill>
                  <a:schemeClr val="bg1"/>
                </a:solidFill>
                <a:ea typeface="MS PGothic" pitchFamily="34" charset="-128"/>
              </a:rPr>
              <a:t>Au moins, on a plus de débauchés !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fr-FR" altLang="ja-JP" sz="1600">
                <a:solidFill>
                  <a:schemeClr val="bg1"/>
                </a:solidFill>
                <a:ea typeface="MS PGothic" pitchFamily="34" charset="-128"/>
              </a:rPr>
              <a:t>À part vos bizarreries artistiques,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fr-FR" altLang="ja-JP" sz="1600">
                <a:solidFill>
                  <a:schemeClr val="bg1"/>
                </a:solidFill>
                <a:ea typeface="MS PGothic" pitchFamily="34" charset="-128"/>
              </a:rPr>
              <a:t>Je ne sais pas sur quoi vous travaillez.</a:t>
            </a:r>
          </a:p>
        </p:txBody>
      </p:sp>
      <p:sp>
        <p:nvSpPr>
          <p:cNvPr id="66568" name="Rectangle 8"/>
          <p:cNvSpPr>
            <a:spLocks noChangeArrowheads="1"/>
          </p:cNvSpPr>
          <p:nvPr/>
        </p:nvSpPr>
        <p:spPr bwMode="auto">
          <a:xfrm>
            <a:off x="7824788" y="6308725"/>
            <a:ext cx="2546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fr-FR" altLang="ja-JP">
                <a:solidFill>
                  <a:schemeClr val="bg1"/>
                </a:solidFill>
                <a:ea typeface="MS PGothic" pitchFamily="34" charset="-128"/>
              </a:rPr>
              <a:t>Manon Fadloum, 1èreL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36588" y="3602038"/>
            <a:ext cx="394652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fr-FR" altLang="ja-JP" sz="1600">
                <a:solidFill>
                  <a:schemeClr val="bg1"/>
                </a:solidFill>
                <a:ea typeface="MS PGothic" pitchFamily="34" charset="-128"/>
              </a:rPr>
              <a:t>Chez moi, dit la petite littéraire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fr-FR" altLang="ja-JP" sz="1600">
                <a:solidFill>
                  <a:schemeClr val="bg1"/>
                </a:solidFill>
                <a:ea typeface="MS PGothic" pitchFamily="34" charset="-128"/>
              </a:rPr>
              <a:t>Notre passion est la lecture, 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fr-FR" altLang="ja-JP" sz="1600">
                <a:solidFill>
                  <a:schemeClr val="bg1"/>
                </a:solidFill>
                <a:ea typeface="MS PGothic" pitchFamily="34" charset="-128"/>
              </a:rPr>
              <a:t>Même celle du dictionnaire !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fr-FR" altLang="ja-JP" sz="1600">
                <a:solidFill>
                  <a:schemeClr val="bg1"/>
                </a:solidFill>
                <a:ea typeface="MS PGothic" pitchFamily="34" charset="-128"/>
              </a:rPr>
              <a:t>Vous, vous trouvez ça sûrement trop dur.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23888" y="5033963"/>
            <a:ext cx="3959225" cy="105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fr-FR" altLang="ja-JP" sz="1600">
                <a:solidFill>
                  <a:schemeClr val="bg1"/>
                </a:solidFill>
                <a:ea typeface="MS PGothic" pitchFamily="34" charset="-128"/>
              </a:rPr>
              <a:t>Travaillez ! dit la petite littéraire.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fr-FR" altLang="ja-JP" sz="1600">
                <a:solidFill>
                  <a:schemeClr val="bg1"/>
                </a:solidFill>
                <a:ea typeface="MS PGothic" pitchFamily="34" charset="-128"/>
              </a:rPr>
              <a:t>Tu veux du vrai travail de littéraire ?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fr-FR" altLang="ja-JP" sz="1600">
                <a:solidFill>
                  <a:schemeClr val="bg1"/>
                </a:solidFill>
                <a:ea typeface="MS PGothic" pitchFamily="34" charset="-128"/>
              </a:rPr>
              <a:t>Si je trouve mon commentaire,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fr-FR" altLang="ja-JP" sz="1600">
                <a:solidFill>
                  <a:schemeClr val="bg1"/>
                </a:solidFill>
                <a:ea typeface="MS PGothic" pitchFamily="34" charset="-128"/>
              </a:rPr>
              <a:t>Tu verras bien ce que nous savons faire.</a:t>
            </a:r>
            <a:endParaRPr lang="fr-FR" sz="1600">
              <a:solidFill>
                <a:schemeClr val="bg1"/>
              </a:solidFill>
              <a:ea typeface="MS PGothic" pitchFamily="34" charset="-128"/>
            </a:endParaRPr>
          </a:p>
        </p:txBody>
      </p:sp>
      <p:pic>
        <p:nvPicPr>
          <p:cNvPr id="41993" name="Picture 9" descr="Signature Réné de Obaldi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  <a:lum bright="100000" contrast="-12000"/>
            <a:grayscl/>
            <a:biLevel thresh="50000"/>
          </a:blip>
          <a:srcRect/>
          <a:stretch>
            <a:fillRect/>
          </a:stretch>
        </p:blipFill>
        <p:spPr bwMode="auto">
          <a:xfrm>
            <a:off x="0" y="0"/>
            <a:ext cx="2279650" cy="13811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6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6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65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65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6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6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6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65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/>
      <p:bldP spid="66563" grpId="0" build="p"/>
      <p:bldP spid="66564" grpId="0" build="p"/>
      <p:bldP spid="66565" grpId="0" build="p"/>
      <p:bldP spid="66568" grpId="0"/>
      <p:bldP spid="2" grpId="0" build="p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 i="1" u="sng" smtClean="0">
                <a:solidFill>
                  <a:schemeClr val="bg1"/>
                </a:solidFill>
              </a:rPr>
              <a:t>~Chez Moi~</a:t>
            </a:r>
          </a:p>
        </p:txBody>
      </p:sp>
      <p:sp>
        <p:nvSpPr>
          <p:cNvPr id="62467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1055688" y="1844675"/>
            <a:ext cx="6192837" cy="4752975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fr-FR" sz="1200" smtClean="0">
                <a:solidFill>
                  <a:schemeClr val="bg1"/>
                </a:solidFill>
                <a:latin typeface="AR ESSENCE"/>
                <a:ea typeface="MS ??"/>
                <a:cs typeface="Times New Roman" pitchFamily="18" charset="0"/>
              </a:rPr>
              <a:t>Chez moi il y a des tableaux au plafond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fr-FR" sz="1200" smtClean="0">
                <a:solidFill>
                  <a:schemeClr val="bg1"/>
                </a:solidFill>
                <a:latin typeface="AR ESSENCE"/>
                <a:ea typeface="MS ??"/>
                <a:cs typeface="Times New Roman" pitchFamily="18" charset="0"/>
              </a:rPr>
              <a:t>Dans le salon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fr-FR" sz="1200" smtClean="0">
                <a:solidFill>
                  <a:schemeClr val="bg1"/>
                </a:solidFill>
                <a:latin typeface="AR ESSENCE"/>
                <a:ea typeface="MS ??"/>
                <a:cs typeface="Times New Roman" pitchFamily="18" charset="0"/>
              </a:rPr>
              <a:t>Mon voisin l</a:t>
            </a:r>
            <a:r>
              <a:rPr lang="fr-FR" sz="1200" smtClean="0">
                <a:solidFill>
                  <a:schemeClr val="bg1"/>
                </a:solidFill>
                <a:ea typeface="MS ??"/>
                <a:cs typeface="Times New Roman" pitchFamily="18" charset="0"/>
              </a:rPr>
              <a:t>’</a:t>
            </a:r>
            <a:r>
              <a:rPr lang="fr-FR" sz="1200" smtClean="0">
                <a:solidFill>
                  <a:schemeClr val="bg1"/>
                </a:solidFill>
                <a:latin typeface="AR ESSENCE"/>
                <a:ea typeface="MS ??"/>
                <a:cs typeface="Times New Roman" pitchFamily="18" charset="0"/>
              </a:rPr>
              <a:t>ornithorynque vient manger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fr-FR" sz="1200" smtClean="0">
                <a:solidFill>
                  <a:schemeClr val="bg1"/>
                </a:solidFill>
                <a:latin typeface="AR ESSENCE"/>
                <a:ea typeface="MS ??"/>
                <a:cs typeface="Times New Roman" pitchFamily="18" charset="0"/>
              </a:rPr>
              <a:t>Surtout le jeudi veille du week-end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fr-FR" sz="1200" smtClean="0">
                <a:solidFill>
                  <a:schemeClr val="bg1"/>
                </a:solidFill>
                <a:latin typeface="AR ESSENCE"/>
                <a:ea typeface="MS ??"/>
                <a:cs typeface="Times New Roman" pitchFamily="18" charset="0"/>
              </a:rPr>
              <a:t>G</a:t>
            </a:r>
            <a:r>
              <a:rPr lang="fr-FR" sz="1200" smtClean="0">
                <a:solidFill>
                  <a:schemeClr val="bg1"/>
                </a:solidFill>
                <a:ea typeface="MS ??"/>
                <a:cs typeface="Times New Roman" pitchFamily="18" charset="0"/>
              </a:rPr>
              <a:t>é</a:t>
            </a:r>
            <a:r>
              <a:rPr lang="fr-FR" sz="1200" smtClean="0">
                <a:solidFill>
                  <a:schemeClr val="bg1"/>
                </a:solidFill>
                <a:latin typeface="AR ESSENCE"/>
                <a:ea typeface="MS ??"/>
                <a:cs typeface="Times New Roman" pitchFamily="18" charset="0"/>
              </a:rPr>
              <a:t>n</a:t>
            </a:r>
            <a:r>
              <a:rPr lang="fr-FR" sz="1200" smtClean="0">
                <a:solidFill>
                  <a:schemeClr val="bg1"/>
                </a:solidFill>
                <a:ea typeface="MS ??"/>
                <a:cs typeface="Times New Roman" pitchFamily="18" charset="0"/>
              </a:rPr>
              <a:t>é</a:t>
            </a:r>
            <a:r>
              <a:rPr lang="fr-FR" sz="1200" smtClean="0">
                <a:solidFill>
                  <a:schemeClr val="bg1"/>
                </a:solidFill>
                <a:latin typeface="AR ESSENCE"/>
                <a:ea typeface="MS ??"/>
                <a:cs typeface="Times New Roman" pitchFamily="18" charset="0"/>
              </a:rPr>
              <a:t>ralement le soir vers midi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fr-FR" sz="1200" smtClean="0">
              <a:solidFill>
                <a:schemeClr val="bg1"/>
              </a:solidFill>
              <a:latin typeface="Australian Sunrise"/>
              <a:ea typeface="MS ??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fr-FR" sz="1200" smtClean="0">
                <a:solidFill>
                  <a:schemeClr val="bg1"/>
                </a:solidFill>
                <a:latin typeface="Australian Sunrise"/>
                <a:ea typeface="MS ??"/>
                <a:cs typeface="Times New Roman" pitchFamily="18" charset="0"/>
              </a:rPr>
              <a:t>Chez moi la porte d</a:t>
            </a:r>
            <a:r>
              <a:rPr lang="fr-FR" sz="1200" smtClean="0">
                <a:solidFill>
                  <a:schemeClr val="bg1"/>
                </a:solidFill>
                <a:ea typeface="MS ??"/>
                <a:cs typeface="Times New Roman" pitchFamily="18" charset="0"/>
              </a:rPr>
              <a:t>’</a:t>
            </a:r>
            <a:r>
              <a:rPr lang="fr-FR" sz="1200" smtClean="0">
                <a:solidFill>
                  <a:schemeClr val="bg1"/>
                </a:solidFill>
                <a:latin typeface="Australian Sunrise"/>
                <a:ea typeface="MS ??"/>
                <a:cs typeface="Times New Roman" pitchFamily="18" charset="0"/>
              </a:rPr>
              <a:t>entr</a:t>
            </a:r>
            <a:r>
              <a:rPr lang="fr-FR" sz="1200" smtClean="0">
                <a:solidFill>
                  <a:schemeClr val="bg1"/>
                </a:solidFill>
                <a:ea typeface="MS ??"/>
                <a:cs typeface="Times New Roman" pitchFamily="18" charset="0"/>
              </a:rPr>
              <a:t>é</a:t>
            </a:r>
            <a:r>
              <a:rPr lang="fr-FR" sz="1200" smtClean="0">
                <a:solidFill>
                  <a:schemeClr val="bg1"/>
                </a:solidFill>
                <a:latin typeface="Australian Sunrise"/>
                <a:ea typeface="MS ??"/>
                <a:cs typeface="Times New Roman" pitchFamily="18" charset="0"/>
              </a:rPr>
              <a:t>e donne sur la sortie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fr-FR" sz="1200" smtClean="0">
                <a:solidFill>
                  <a:schemeClr val="bg1"/>
                </a:solidFill>
                <a:latin typeface="Australian Sunrise"/>
                <a:ea typeface="MS ??"/>
                <a:cs typeface="Times New Roman" pitchFamily="18" charset="0"/>
              </a:rPr>
              <a:t>Les fenêtres sur des nouveaux sites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fr-FR" sz="1200" smtClean="0">
                <a:solidFill>
                  <a:schemeClr val="bg1"/>
                </a:solidFill>
                <a:latin typeface="Australian Sunrise"/>
                <a:ea typeface="MS ??"/>
                <a:cs typeface="Times New Roman" pitchFamily="18" charset="0"/>
              </a:rPr>
              <a:t>Qu</a:t>
            </a:r>
            <a:r>
              <a:rPr lang="fr-FR" sz="1200" smtClean="0">
                <a:solidFill>
                  <a:schemeClr val="bg1"/>
                </a:solidFill>
                <a:ea typeface="MS ??"/>
                <a:cs typeface="Times New Roman" pitchFamily="18" charset="0"/>
              </a:rPr>
              <a:t>’</a:t>
            </a:r>
            <a:r>
              <a:rPr lang="fr-FR" sz="1200" smtClean="0">
                <a:solidFill>
                  <a:schemeClr val="bg1"/>
                </a:solidFill>
                <a:latin typeface="Australian Sunrise"/>
                <a:ea typeface="MS ??"/>
                <a:cs typeface="Times New Roman" pitchFamily="18" charset="0"/>
              </a:rPr>
              <a:t>il pleuve de la neige ou que le Soleil cache les nuages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fr-FR" sz="1200" smtClean="0">
                <a:solidFill>
                  <a:schemeClr val="bg1"/>
                </a:solidFill>
                <a:latin typeface="Australian Sunrise"/>
                <a:ea typeface="MS ??"/>
                <a:cs typeface="Times New Roman" pitchFamily="18" charset="0"/>
              </a:rPr>
              <a:t>Je trottine gaiment sur la nationale 7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fr-FR" sz="1200" smtClean="0">
              <a:solidFill>
                <a:schemeClr val="bg1"/>
              </a:solidFill>
              <a:latin typeface="Blade Runner Movie Font"/>
              <a:ea typeface="MS ??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fr-FR" sz="1200" smtClean="0">
                <a:solidFill>
                  <a:schemeClr val="bg1"/>
                </a:solidFill>
                <a:latin typeface="Berlin Sans FB Demi" pitchFamily="34" charset="0"/>
                <a:ea typeface="MS ??"/>
                <a:cs typeface="Times New Roman" pitchFamily="18" charset="0"/>
              </a:rPr>
              <a:t>Chez moi, ma famille ne vient pas souvent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fr-FR" sz="1200" smtClean="0">
                <a:solidFill>
                  <a:schemeClr val="bg1"/>
                </a:solidFill>
                <a:latin typeface="Berlin Sans FB Demi" pitchFamily="34" charset="0"/>
                <a:ea typeface="MS ??"/>
                <a:cs typeface="Times New Roman" pitchFamily="18" charset="0"/>
              </a:rPr>
              <a:t>C’est souvent le cas des autres gens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fr-FR" sz="1200" smtClean="0">
                <a:solidFill>
                  <a:schemeClr val="bg1"/>
                </a:solidFill>
                <a:latin typeface="Berlin Sans FB Demi" pitchFamily="34" charset="0"/>
                <a:ea typeface="MS ??"/>
                <a:cs typeface="Times New Roman" pitchFamily="18" charset="0"/>
              </a:rPr>
              <a:t>Mon esprit est tellement lointain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fr-FR" sz="1200" smtClean="0">
                <a:solidFill>
                  <a:schemeClr val="bg1"/>
                </a:solidFill>
                <a:latin typeface="Berlin Sans FB Demi" pitchFamily="34" charset="0"/>
                <a:ea typeface="MS ??"/>
                <a:cs typeface="Times New Roman" pitchFamily="18" charset="0"/>
              </a:rPr>
              <a:t>Pas grand monde n’y acc</a:t>
            </a:r>
            <a:r>
              <a:rPr lang="fr-FR" sz="1200" smtClean="0">
                <a:solidFill>
                  <a:schemeClr val="bg1"/>
                </a:solidFill>
                <a:latin typeface="Berlin Sans FB Demi" pitchFamily="34" charset="0"/>
                <a:ea typeface="MS ??"/>
                <a:cs typeface="Arial" charset="0"/>
              </a:rPr>
              <a:t>è</a:t>
            </a:r>
            <a:r>
              <a:rPr lang="fr-FR" sz="1200" smtClean="0">
                <a:solidFill>
                  <a:schemeClr val="bg1"/>
                </a:solidFill>
                <a:latin typeface="Berlin Sans FB Demi" pitchFamily="34" charset="0"/>
                <a:ea typeface="MS ??"/>
                <a:cs typeface="Times New Roman" pitchFamily="18" charset="0"/>
              </a:rPr>
              <a:t>de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fr-FR" sz="1200" smtClean="0">
                <a:solidFill>
                  <a:schemeClr val="bg1"/>
                </a:solidFill>
                <a:latin typeface="Berlin Sans FB Demi" pitchFamily="34" charset="0"/>
                <a:ea typeface="MS ??"/>
                <a:cs typeface="Times New Roman" pitchFamily="18" charset="0"/>
              </a:rPr>
              <a:t>Parfois je c</a:t>
            </a:r>
            <a:r>
              <a:rPr lang="fr-FR" sz="1200" smtClean="0">
                <a:solidFill>
                  <a:schemeClr val="bg1"/>
                </a:solidFill>
                <a:latin typeface="Berlin Sans FB Demi" pitchFamily="34" charset="0"/>
                <a:ea typeface="MS ??"/>
                <a:cs typeface="Arial" charset="0"/>
              </a:rPr>
              <a:t>è</a:t>
            </a:r>
            <a:r>
              <a:rPr lang="fr-FR" sz="1200" smtClean="0">
                <a:solidFill>
                  <a:schemeClr val="bg1"/>
                </a:solidFill>
                <a:latin typeface="Berlin Sans FB Demi" pitchFamily="34" charset="0"/>
                <a:ea typeface="MS ??"/>
                <a:cs typeface="Times New Roman" pitchFamily="18" charset="0"/>
              </a:rPr>
              <a:t>de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fr-FR" sz="800" smtClean="0">
                <a:solidFill>
                  <a:schemeClr val="bg1"/>
                </a:solidFill>
                <a:latin typeface="Berlin Sans FB Demi" pitchFamily="34" charset="0"/>
                <a:ea typeface="MS ??"/>
                <a:cs typeface="Times New Roman" pitchFamily="18" charset="0"/>
              </a:rPr>
              <a:t>Pauvre de moi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fr-FR" sz="1200" smtClean="0">
              <a:solidFill>
                <a:schemeClr val="bg1"/>
              </a:solidFill>
              <a:latin typeface="Berlin Sans FB Demi" pitchFamily="34" charset="0"/>
              <a:ea typeface="MS ??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fr-FR" sz="1200" smtClean="0">
                <a:solidFill>
                  <a:schemeClr val="bg1"/>
                </a:solidFill>
                <a:latin typeface="Clarendon Blk BT"/>
                <a:ea typeface="MS ??"/>
                <a:cs typeface="Times New Roman" pitchFamily="18" charset="0"/>
              </a:rPr>
              <a:t>Si vous moi pla</a:t>
            </a:r>
            <a:r>
              <a:rPr lang="fr-FR" sz="1200" smtClean="0">
                <a:solidFill>
                  <a:schemeClr val="bg1"/>
                </a:solidFill>
                <a:ea typeface="MS ??"/>
                <a:cs typeface="Times New Roman" pitchFamily="18" charset="0"/>
              </a:rPr>
              <a:t>î</a:t>
            </a:r>
            <a:r>
              <a:rPr lang="fr-FR" sz="1200" smtClean="0">
                <a:solidFill>
                  <a:schemeClr val="bg1"/>
                </a:solidFill>
                <a:latin typeface="Clarendon Blk BT"/>
                <a:ea typeface="MS ??"/>
                <a:cs typeface="Times New Roman" pitchFamily="18" charset="0"/>
              </a:rPr>
              <a:t>t ne chez pas</a:t>
            </a:r>
            <a:endParaRPr lang="fr-FR" sz="1200" smtClean="0">
              <a:solidFill>
                <a:schemeClr val="bg1"/>
              </a:solidFill>
              <a:latin typeface="AR DARLING"/>
              <a:ea typeface="MS ??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fr-FR" sz="1200" smtClean="0">
                <a:solidFill>
                  <a:schemeClr val="bg1"/>
                </a:solidFill>
                <a:latin typeface="AR DARLING"/>
                <a:ea typeface="MS ??"/>
                <a:cs typeface="Times New Roman" pitchFamily="18" charset="0"/>
              </a:rPr>
              <a:t>Cela se rel</a:t>
            </a:r>
            <a:r>
              <a:rPr lang="fr-FR" sz="1200" smtClean="0">
                <a:solidFill>
                  <a:schemeClr val="bg1"/>
                </a:solidFill>
                <a:ea typeface="MS ??"/>
                <a:cs typeface="Times New Roman" pitchFamily="18" charset="0"/>
              </a:rPr>
              <a:t>è</a:t>
            </a:r>
            <a:r>
              <a:rPr lang="fr-FR" sz="1200" smtClean="0">
                <a:solidFill>
                  <a:schemeClr val="bg1"/>
                </a:solidFill>
                <a:latin typeface="AR DARLING"/>
                <a:ea typeface="MS ??"/>
                <a:cs typeface="Times New Roman" pitchFamily="18" charset="0"/>
              </a:rPr>
              <a:t>ve bien mais tombe mal</a:t>
            </a:r>
            <a:endParaRPr lang="fr-FR" sz="1200" smtClean="0">
              <a:solidFill>
                <a:schemeClr val="bg1"/>
              </a:solidFill>
              <a:latin typeface="Engravers MT" pitchFamily="18" charset="0"/>
              <a:ea typeface="MS ??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fr-FR" sz="1200" smtClean="0">
                <a:solidFill>
                  <a:schemeClr val="bg1"/>
                </a:solidFill>
                <a:latin typeface="Engravers MT" pitchFamily="18" charset="0"/>
                <a:ea typeface="MS ??"/>
                <a:cs typeface="Times New Roman" pitchFamily="18" charset="0"/>
              </a:rPr>
              <a:t>Car c</a:t>
            </a:r>
            <a:r>
              <a:rPr lang="fr-FR" sz="1200" smtClean="0">
                <a:solidFill>
                  <a:schemeClr val="bg1"/>
                </a:solidFill>
                <a:ea typeface="MS ??"/>
                <a:cs typeface="Times New Roman" pitchFamily="18" charset="0"/>
              </a:rPr>
              <a:t>’</a:t>
            </a:r>
            <a:r>
              <a:rPr lang="fr-FR" sz="1200" smtClean="0">
                <a:solidFill>
                  <a:schemeClr val="bg1"/>
                </a:solidFill>
                <a:latin typeface="Engravers MT" pitchFamily="18" charset="0"/>
                <a:ea typeface="MS ??"/>
                <a:cs typeface="Times New Roman" pitchFamily="18" charset="0"/>
              </a:rPr>
              <a:t>est ainsi vous ne le changerez pas</a:t>
            </a:r>
            <a:endParaRPr lang="fr-FR" sz="1200" smtClean="0">
              <a:solidFill>
                <a:schemeClr val="bg1"/>
              </a:solidFill>
              <a:latin typeface="Forte" pitchFamily="66" charset="0"/>
              <a:ea typeface="MS ??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fr-FR" sz="1200" smtClean="0">
                <a:solidFill>
                  <a:schemeClr val="bg1"/>
                </a:solidFill>
                <a:latin typeface="Forte" pitchFamily="66" charset="0"/>
                <a:ea typeface="MS ??"/>
                <a:cs typeface="Times New Roman" pitchFamily="18" charset="0"/>
              </a:rPr>
              <a:t>Un matin vers vingt heures</a:t>
            </a:r>
            <a:endParaRPr lang="fr-FR" sz="1200" b="1" smtClean="0">
              <a:solidFill>
                <a:schemeClr val="bg1"/>
              </a:solidFill>
              <a:latin typeface="Freehand521 BT"/>
              <a:ea typeface="MS ??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fr-FR" sz="1200" b="1" smtClean="0">
                <a:solidFill>
                  <a:schemeClr val="bg1"/>
                </a:solidFill>
                <a:latin typeface="Freehand521 BT"/>
                <a:ea typeface="MS ??"/>
                <a:cs typeface="Times New Roman" pitchFamily="18" charset="0"/>
              </a:rPr>
              <a:t>Si vous ne me croyez pas</a:t>
            </a:r>
            <a:endParaRPr lang="fr-FR" sz="1200" smtClean="0">
              <a:solidFill>
                <a:schemeClr val="bg1"/>
              </a:solidFill>
              <a:latin typeface="GrilledCheese BTN Toasted"/>
              <a:ea typeface="MS ??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fr-FR" sz="1200" smtClean="0">
                <a:solidFill>
                  <a:schemeClr val="bg1"/>
                </a:solidFill>
                <a:latin typeface="GrilledCheese BTN Toasted"/>
                <a:ea typeface="MS ??"/>
                <a:cs typeface="Times New Roman" pitchFamily="18" charset="0"/>
              </a:rPr>
              <a:t>Allez frapper au mur de mon voisin l</a:t>
            </a:r>
            <a:r>
              <a:rPr lang="fr-FR" sz="1200" smtClean="0">
                <a:solidFill>
                  <a:schemeClr val="bg1"/>
                </a:solidFill>
                <a:ea typeface="MS ??"/>
                <a:cs typeface="Times New Roman" pitchFamily="18" charset="0"/>
              </a:rPr>
              <a:t>’</a:t>
            </a:r>
            <a:r>
              <a:rPr lang="fr-FR" sz="1200" smtClean="0">
                <a:solidFill>
                  <a:schemeClr val="bg1"/>
                </a:solidFill>
                <a:latin typeface="GrilledCheese BTN Toasted"/>
                <a:ea typeface="MS ??"/>
                <a:cs typeface="Times New Roman" pitchFamily="18" charset="0"/>
              </a:rPr>
              <a:t>ornithorynque</a:t>
            </a:r>
            <a:endParaRPr lang="fr-FR" sz="1200" smtClean="0">
              <a:solidFill>
                <a:schemeClr val="bg1"/>
              </a:solidFill>
              <a:latin typeface="Goudy Stout" pitchFamily="18" charset="0"/>
              <a:ea typeface="MS ??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fr-FR" sz="1200" smtClean="0">
                <a:solidFill>
                  <a:schemeClr val="bg1"/>
                </a:solidFill>
                <a:latin typeface="Goudy Stout" pitchFamily="18" charset="0"/>
                <a:ea typeface="MS ??"/>
                <a:cs typeface="Times New Roman" pitchFamily="18" charset="0"/>
              </a:rPr>
              <a:t>Il vous ouvrira son toit</a:t>
            </a:r>
            <a:endParaRPr lang="fr-FR" sz="1200" smtClean="0">
              <a:solidFill>
                <a:schemeClr val="bg1"/>
              </a:solidFill>
              <a:latin typeface="HelveticaNeue LT 65 Medium"/>
              <a:ea typeface="MS ??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fr-FR" sz="1200" smtClean="0">
                <a:solidFill>
                  <a:schemeClr val="bg1"/>
                </a:solidFill>
                <a:latin typeface="HelveticaNeue LT 65 Medium"/>
                <a:ea typeface="MS ??"/>
                <a:cs typeface="Times New Roman" pitchFamily="18" charset="0"/>
              </a:rPr>
              <a:t>eT iL vOus DirA ToUt.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7896225" y="6491288"/>
            <a:ext cx="2317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fr-FR">
                <a:solidFill>
                  <a:schemeClr val="bg1"/>
                </a:solidFill>
              </a:rPr>
              <a:t>Tom Trotobas, 1°S1,</a:t>
            </a:r>
          </a:p>
        </p:txBody>
      </p:sp>
      <p:pic>
        <p:nvPicPr>
          <p:cNvPr id="43013" name="Picture 5" descr="Signature Réné de Obaldi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  <a:lum bright="100000" contrast="-12000"/>
            <a:grayscl/>
            <a:biLevel thresh="50000"/>
          </a:blip>
          <a:srcRect/>
          <a:stretch>
            <a:fillRect/>
          </a:stretch>
        </p:blipFill>
        <p:spPr bwMode="auto">
          <a:xfrm>
            <a:off x="0" y="0"/>
            <a:ext cx="2279650" cy="13811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24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24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24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24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246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246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246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246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246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6246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246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62467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62467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62467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  <p:bldP spid="62467" grpId="0" build="p"/>
      <p:bldP spid="6246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 i="1" smtClean="0">
                <a:solidFill>
                  <a:schemeClr val="bg1"/>
                </a:solidFill>
              </a:rPr>
              <a:t>Observations…</a:t>
            </a:r>
          </a:p>
        </p:txBody>
      </p:sp>
      <p:sp>
        <p:nvSpPr>
          <p:cNvPr id="93199" name="Rectangle 15"/>
          <p:cNvSpPr>
            <a:spLocks noChangeArrowheads="1"/>
          </p:cNvSpPr>
          <p:nvPr/>
        </p:nvSpPr>
        <p:spPr bwMode="auto">
          <a:xfrm>
            <a:off x="7104063" y="6491288"/>
            <a:ext cx="1987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fr-FR">
                <a:solidFill>
                  <a:schemeClr val="bg1"/>
                </a:solidFill>
              </a:rPr>
              <a:t>Éric Audibert, 1°L</a:t>
            </a:r>
          </a:p>
        </p:txBody>
      </p:sp>
      <p:sp>
        <p:nvSpPr>
          <p:cNvPr id="93200" name="Rectangle 16"/>
          <p:cNvSpPr>
            <a:spLocks/>
          </p:cNvSpPr>
          <p:nvPr/>
        </p:nvSpPr>
        <p:spPr bwMode="auto">
          <a:xfrm>
            <a:off x="2424113" y="1557338"/>
            <a:ext cx="1944687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fr-FR" sz="1000" b="1">
                <a:solidFill>
                  <a:schemeClr val="bg1"/>
                </a:solidFill>
                <a:latin typeface="Times" pitchFamily="18" charset="0"/>
                <a:ea typeface="MS ??"/>
                <a:cs typeface="Times New Roman" pitchFamily="18" charset="0"/>
              </a:rPr>
              <a:t>Antoine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fr-FR" sz="1000" b="1">
                <a:solidFill>
                  <a:schemeClr val="bg1"/>
                </a:solidFill>
                <a:latin typeface="Times" pitchFamily="18" charset="0"/>
                <a:ea typeface="MS ??"/>
                <a:cs typeface="Times New Roman" pitchFamily="18" charset="0"/>
              </a:rPr>
              <a:t>Mange de l'avoine.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endParaRPr lang="fr-FR" sz="1000" b="1">
              <a:solidFill>
                <a:schemeClr val="bg1"/>
              </a:solidFill>
              <a:latin typeface="Times" pitchFamily="18" charset="0"/>
              <a:ea typeface="MS ??"/>
              <a:cs typeface="Times New Roman" pitchFamily="18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fr-FR" sz="1000" b="1">
                <a:solidFill>
                  <a:schemeClr val="bg1"/>
                </a:solidFill>
                <a:latin typeface="Times" pitchFamily="18" charset="0"/>
                <a:ea typeface="MS ??"/>
                <a:cs typeface="Times New Roman" pitchFamily="18" charset="0"/>
              </a:rPr>
              <a:t>Isaulde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fr-FR" sz="1000" b="1">
                <a:solidFill>
                  <a:schemeClr val="bg1"/>
                </a:solidFill>
                <a:latin typeface="Times" pitchFamily="18" charset="0"/>
                <a:ea typeface="MS ??"/>
                <a:cs typeface="Times New Roman" pitchFamily="18" charset="0"/>
              </a:rPr>
              <a:t>Va faire les soldes.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endParaRPr lang="fr-FR" sz="1000" b="1">
              <a:solidFill>
                <a:schemeClr val="bg1"/>
              </a:solidFill>
              <a:latin typeface="Times" pitchFamily="18" charset="0"/>
              <a:ea typeface="MS ??"/>
              <a:cs typeface="Times New Roman" pitchFamily="18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fr-FR" sz="1000" b="1">
                <a:solidFill>
                  <a:schemeClr val="bg1"/>
                </a:solidFill>
                <a:latin typeface="Times" pitchFamily="18" charset="0"/>
                <a:ea typeface="MS ??"/>
                <a:cs typeface="Times New Roman" pitchFamily="18" charset="0"/>
              </a:rPr>
              <a:t>Diane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fr-FR" sz="1000" b="1">
                <a:solidFill>
                  <a:schemeClr val="bg1"/>
                </a:solidFill>
                <a:latin typeface="Times" pitchFamily="18" charset="0"/>
                <a:ea typeface="MS ??"/>
                <a:cs typeface="Times New Roman" pitchFamily="18" charset="0"/>
              </a:rPr>
              <a:t>Ne passe pas la douane.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endParaRPr lang="fr-FR" sz="1000" b="1">
              <a:solidFill>
                <a:schemeClr val="bg1"/>
              </a:solidFill>
              <a:latin typeface="Times" pitchFamily="18" charset="0"/>
              <a:ea typeface="MS ??"/>
              <a:cs typeface="Times New Roman" pitchFamily="18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fr-FR" sz="1000" b="1">
                <a:solidFill>
                  <a:schemeClr val="bg1"/>
                </a:solidFill>
                <a:latin typeface="Times" pitchFamily="18" charset="0"/>
                <a:ea typeface="MS ??"/>
                <a:cs typeface="Times New Roman" pitchFamily="18" charset="0"/>
              </a:rPr>
              <a:t>Akim 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fr-FR" sz="1000" b="1">
                <a:solidFill>
                  <a:schemeClr val="bg1"/>
                </a:solidFill>
                <a:latin typeface="Times" pitchFamily="18" charset="0"/>
                <a:ea typeface="MS ??"/>
                <a:cs typeface="Times New Roman" pitchFamily="18" charset="0"/>
              </a:rPr>
              <a:t>Veut rester anonyme.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endParaRPr lang="fr-FR" sz="1000" b="1">
              <a:solidFill>
                <a:schemeClr val="bg1"/>
              </a:solidFill>
              <a:latin typeface="Times" pitchFamily="18" charset="0"/>
              <a:ea typeface="MS ??"/>
              <a:cs typeface="Times New Roman" pitchFamily="18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fr-FR" sz="1000" b="1">
                <a:solidFill>
                  <a:schemeClr val="bg1"/>
                </a:solidFill>
                <a:ea typeface="MS ??"/>
                <a:cs typeface="Times New Roman" pitchFamily="18" charset="0"/>
              </a:rPr>
              <a:t>Manon</a:t>
            </a:r>
            <a:endParaRPr lang="fr-FR" sz="1000" b="1">
              <a:solidFill>
                <a:schemeClr val="bg1"/>
              </a:solidFill>
              <a:latin typeface="Times" pitchFamily="18" charset="0"/>
              <a:ea typeface="MS ??"/>
              <a:cs typeface="Times New Roman" pitchFamily="18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fr-FR" sz="1000" b="1">
                <a:solidFill>
                  <a:schemeClr val="bg1"/>
                </a:solidFill>
                <a:latin typeface="Times" pitchFamily="18" charset="0"/>
                <a:ea typeface="MS ??"/>
                <a:cs typeface="Times New Roman" pitchFamily="18" charset="0"/>
              </a:rPr>
              <a:t>Se fait un chignon.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endParaRPr lang="fr-FR" sz="1000" b="1">
              <a:solidFill>
                <a:schemeClr val="bg1"/>
              </a:solidFill>
              <a:latin typeface="Times" pitchFamily="18" charset="0"/>
              <a:ea typeface="MS ??"/>
              <a:cs typeface="Times New Roman" pitchFamily="18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fr-FR" sz="1000" b="1">
                <a:solidFill>
                  <a:schemeClr val="bg1"/>
                </a:solidFill>
                <a:latin typeface="Times" pitchFamily="18" charset="0"/>
                <a:ea typeface="MS ??"/>
                <a:cs typeface="Times New Roman" pitchFamily="18" charset="0"/>
              </a:rPr>
              <a:t>Anouchka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fr-FR" sz="1000" b="1">
                <a:solidFill>
                  <a:schemeClr val="bg1"/>
                </a:solidFill>
                <a:latin typeface="Times" pitchFamily="18" charset="0"/>
                <a:ea typeface="MS ??"/>
                <a:cs typeface="Times New Roman" pitchFamily="18" charset="0"/>
              </a:rPr>
              <a:t>Dit que c'est ind</a:t>
            </a:r>
            <a:r>
              <a:rPr lang="fr-FR" sz="1000" b="1">
                <a:solidFill>
                  <a:schemeClr val="bg1"/>
                </a:solidFill>
                <a:ea typeface="MS ??"/>
                <a:cs typeface="Times New Roman" pitchFamily="18" charset="0"/>
              </a:rPr>
              <a:t>é</a:t>
            </a:r>
            <a:r>
              <a:rPr lang="fr-FR" sz="1000" b="1">
                <a:solidFill>
                  <a:schemeClr val="bg1"/>
                </a:solidFill>
                <a:latin typeface="Times" pitchFamily="18" charset="0"/>
                <a:ea typeface="MS ??"/>
                <a:cs typeface="Times New Roman" pitchFamily="18" charset="0"/>
              </a:rPr>
              <a:t>licat.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endParaRPr lang="fr-FR" sz="1000" b="1">
              <a:solidFill>
                <a:schemeClr val="bg1"/>
              </a:solidFill>
              <a:latin typeface="Times" pitchFamily="18" charset="0"/>
              <a:ea typeface="MS ??"/>
              <a:cs typeface="Times New Roman" pitchFamily="18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fr-FR" sz="1000" b="1">
                <a:solidFill>
                  <a:schemeClr val="bg1"/>
                </a:solidFill>
                <a:latin typeface="Times" pitchFamily="18" charset="0"/>
                <a:ea typeface="MS ??"/>
                <a:cs typeface="Times New Roman" pitchFamily="18" charset="0"/>
              </a:rPr>
              <a:t>L</a:t>
            </a:r>
            <a:r>
              <a:rPr lang="fr-FR" sz="1000" b="1">
                <a:solidFill>
                  <a:schemeClr val="bg1"/>
                </a:solidFill>
                <a:ea typeface="MS ??"/>
                <a:cs typeface="Times New Roman" pitchFamily="18" charset="0"/>
              </a:rPr>
              <a:t>é</a:t>
            </a:r>
            <a:r>
              <a:rPr lang="fr-FR" sz="1000" b="1">
                <a:solidFill>
                  <a:schemeClr val="bg1"/>
                </a:solidFill>
                <a:latin typeface="Times" pitchFamily="18" charset="0"/>
                <a:ea typeface="MS ??"/>
                <a:cs typeface="Times New Roman" pitchFamily="18" charset="0"/>
              </a:rPr>
              <a:t>a 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fr-FR" sz="1000" b="1">
                <a:solidFill>
                  <a:schemeClr val="bg1"/>
                </a:solidFill>
                <a:latin typeface="Times" pitchFamily="18" charset="0"/>
                <a:ea typeface="MS ??"/>
                <a:cs typeface="Times New Roman" pitchFamily="18" charset="0"/>
              </a:rPr>
              <a:t>Pr</a:t>
            </a:r>
            <a:r>
              <a:rPr lang="fr-FR" sz="1000" b="1">
                <a:solidFill>
                  <a:schemeClr val="bg1"/>
                </a:solidFill>
                <a:ea typeface="MS ??"/>
                <a:cs typeface="Times New Roman" pitchFamily="18" charset="0"/>
              </a:rPr>
              <a:t>é</a:t>
            </a:r>
            <a:r>
              <a:rPr lang="fr-FR" sz="1000" b="1">
                <a:solidFill>
                  <a:schemeClr val="bg1"/>
                </a:solidFill>
                <a:latin typeface="Times" pitchFamily="18" charset="0"/>
                <a:ea typeface="MS ??"/>
                <a:cs typeface="Times New Roman" pitchFamily="18" charset="0"/>
              </a:rPr>
              <a:t>pare le baccalaur</a:t>
            </a:r>
            <a:r>
              <a:rPr lang="fr-FR" sz="1000" b="1">
                <a:solidFill>
                  <a:schemeClr val="bg1"/>
                </a:solidFill>
                <a:ea typeface="MS ??"/>
                <a:cs typeface="Times New Roman" pitchFamily="18" charset="0"/>
              </a:rPr>
              <a:t>é</a:t>
            </a:r>
            <a:r>
              <a:rPr lang="fr-FR" sz="1000" b="1">
                <a:solidFill>
                  <a:schemeClr val="bg1"/>
                </a:solidFill>
                <a:latin typeface="Times" pitchFamily="18" charset="0"/>
                <a:ea typeface="MS ??"/>
                <a:cs typeface="Times New Roman" pitchFamily="18" charset="0"/>
              </a:rPr>
              <a:t>at.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endParaRPr lang="fr-FR" sz="1000" b="1">
              <a:solidFill>
                <a:schemeClr val="bg1"/>
              </a:solidFill>
              <a:latin typeface="Times" pitchFamily="18" charset="0"/>
              <a:ea typeface="MS ??"/>
              <a:cs typeface="Times New Roman" pitchFamily="18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fr-FR" sz="1000" b="1">
                <a:solidFill>
                  <a:schemeClr val="bg1"/>
                </a:solidFill>
                <a:latin typeface="Times" pitchFamily="18" charset="0"/>
                <a:ea typeface="MS ??"/>
                <a:cs typeface="Times New Roman" pitchFamily="18" charset="0"/>
              </a:rPr>
              <a:t>Hallouma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fr-FR" sz="1000" b="1">
                <a:solidFill>
                  <a:schemeClr val="bg1"/>
                </a:solidFill>
                <a:latin typeface="Times" pitchFamily="18" charset="0"/>
                <a:ea typeface="MS ??"/>
                <a:cs typeface="Times New Roman" pitchFamily="18" charset="0"/>
              </a:rPr>
              <a:t>Cr</a:t>
            </a:r>
            <a:r>
              <a:rPr lang="fr-FR" sz="1000" b="1">
                <a:solidFill>
                  <a:schemeClr val="bg1"/>
                </a:solidFill>
                <a:ea typeface="MS ??"/>
                <a:cs typeface="Times New Roman" pitchFamily="18" charset="0"/>
              </a:rPr>
              <a:t>é</a:t>
            </a:r>
            <a:r>
              <a:rPr lang="fr-FR" sz="1000" b="1">
                <a:solidFill>
                  <a:schemeClr val="bg1"/>
                </a:solidFill>
                <a:latin typeface="Times" pitchFamily="18" charset="0"/>
                <a:ea typeface="MS ??"/>
                <a:cs typeface="Times New Roman" pitchFamily="18" charset="0"/>
              </a:rPr>
              <a:t>e un microclimat.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endParaRPr lang="fr-FR" sz="1000" b="1">
              <a:solidFill>
                <a:schemeClr val="bg1"/>
              </a:solidFill>
              <a:latin typeface="Times" pitchFamily="18" charset="0"/>
              <a:ea typeface="MS ??"/>
              <a:cs typeface="Times New Roman" pitchFamily="18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fr-FR" sz="1000" b="1">
                <a:solidFill>
                  <a:schemeClr val="bg1"/>
                </a:solidFill>
                <a:latin typeface="Times" pitchFamily="18" charset="0"/>
                <a:ea typeface="MS ??"/>
                <a:cs typeface="Times New Roman" pitchFamily="18" charset="0"/>
              </a:rPr>
              <a:t>Romane 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fr-FR" sz="1000" b="1">
                <a:solidFill>
                  <a:schemeClr val="bg1"/>
                </a:solidFill>
                <a:latin typeface="Times" pitchFamily="18" charset="0"/>
                <a:ea typeface="MS ??"/>
                <a:cs typeface="Times New Roman" pitchFamily="18" charset="0"/>
              </a:rPr>
              <a:t>Fait de l'a</a:t>
            </a:r>
            <a:r>
              <a:rPr lang="fr-FR" sz="1000" b="1">
                <a:solidFill>
                  <a:schemeClr val="bg1"/>
                </a:solidFill>
                <a:ea typeface="MS ??"/>
                <a:cs typeface="Times New Roman" pitchFamily="18" charset="0"/>
              </a:rPr>
              <a:t>é</a:t>
            </a:r>
            <a:r>
              <a:rPr lang="fr-FR" sz="1000" b="1">
                <a:solidFill>
                  <a:schemeClr val="bg1"/>
                </a:solidFill>
                <a:latin typeface="Times" pitchFamily="18" charset="0"/>
                <a:ea typeface="MS ??"/>
                <a:cs typeface="Times New Roman" pitchFamily="18" charset="0"/>
              </a:rPr>
              <a:t>roplane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endParaRPr lang="fr-FR" sz="1000" b="1">
              <a:solidFill>
                <a:schemeClr val="bg1"/>
              </a:solidFill>
              <a:latin typeface="Times" pitchFamily="18" charset="0"/>
              <a:ea typeface="MS ??"/>
              <a:cs typeface="Times New Roman" pitchFamily="18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fr-FR" sz="1000" b="1">
                <a:solidFill>
                  <a:schemeClr val="bg1"/>
                </a:solidFill>
                <a:latin typeface="Times" pitchFamily="18" charset="0"/>
                <a:ea typeface="MS ??"/>
                <a:cs typeface="Times New Roman" pitchFamily="18" charset="0"/>
              </a:rPr>
              <a:t>No</a:t>
            </a:r>
            <a:r>
              <a:rPr lang="fr-FR" sz="1000" b="1">
                <a:solidFill>
                  <a:schemeClr val="bg1"/>
                </a:solidFill>
                <a:ea typeface="MS ??"/>
                <a:cs typeface="Times New Roman" pitchFamily="18" charset="0"/>
              </a:rPr>
              <a:t>é</a:t>
            </a:r>
            <a:r>
              <a:rPr lang="fr-FR" sz="1000" b="1">
                <a:solidFill>
                  <a:schemeClr val="bg1"/>
                </a:solidFill>
                <a:latin typeface="Times" pitchFamily="18" charset="0"/>
                <a:ea typeface="MS ??"/>
                <a:cs typeface="Times New Roman" pitchFamily="18" charset="0"/>
              </a:rPr>
              <a:t>mie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fr-FR" sz="1000" b="1">
                <a:solidFill>
                  <a:schemeClr val="bg1"/>
                </a:solidFill>
                <a:latin typeface="Times" pitchFamily="18" charset="0"/>
                <a:ea typeface="MS ??"/>
                <a:cs typeface="Times New Roman" pitchFamily="18" charset="0"/>
              </a:rPr>
              <a:t>Pratique l'origami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endParaRPr lang="fr-FR" sz="1000" b="1">
              <a:solidFill>
                <a:schemeClr val="bg1"/>
              </a:solidFill>
              <a:latin typeface="Times" pitchFamily="18" charset="0"/>
              <a:ea typeface="MS ??"/>
              <a:cs typeface="Times New Roman" pitchFamily="18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fr-FR" sz="1000" b="1">
                <a:solidFill>
                  <a:schemeClr val="bg1"/>
                </a:solidFill>
                <a:latin typeface="Times" pitchFamily="18" charset="0"/>
                <a:ea typeface="MS ??"/>
                <a:cs typeface="Times New Roman" pitchFamily="18" charset="0"/>
              </a:rPr>
              <a:t>Orianne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fr-FR" sz="1000" b="1">
                <a:solidFill>
                  <a:schemeClr val="bg1"/>
                </a:solidFill>
                <a:latin typeface="Times" pitchFamily="18" charset="0"/>
                <a:ea typeface="MS ??"/>
                <a:cs typeface="Times New Roman" pitchFamily="18" charset="0"/>
              </a:rPr>
              <a:t>Boit du Champagne</a:t>
            </a:r>
          </a:p>
        </p:txBody>
      </p:sp>
      <p:sp>
        <p:nvSpPr>
          <p:cNvPr id="93201" name="Rectangle 17"/>
          <p:cNvSpPr>
            <a:spLocks noChangeArrowheads="1"/>
          </p:cNvSpPr>
          <p:nvPr/>
        </p:nvSpPr>
        <p:spPr bwMode="auto">
          <a:xfrm>
            <a:off x="4656138" y="1773238"/>
            <a:ext cx="2736850" cy="51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000" b="1">
                <a:solidFill>
                  <a:schemeClr val="bg1"/>
                </a:solidFill>
              </a:rPr>
              <a:t>Jéromine </a:t>
            </a:r>
          </a:p>
          <a:p>
            <a:r>
              <a:rPr lang="fr-FR" sz="1000" b="1">
                <a:solidFill>
                  <a:schemeClr val="bg1"/>
                </a:solidFill>
              </a:rPr>
              <a:t>A une petite mine.</a:t>
            </a:r>
          </a:p>
          <a:p>
            <a:endParaRPr lang="fr-FR" sz="1000" b="1">
              <a:solidFill>
                <a:schemeClr val="bg1"/>
              </a:solidFill>
            </a:endParaRPr>
          </a:p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fr-FR" sz="1000" b="1">
                <a:solidFill>
                  <a:schemeClr val="bg1"/>
                </a:solidFill>
              </a:rPr>
              <a:t>Eric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fr-FR" sz="1000" b="1">
                <a:solidFill>
                  <a:schemeClr val="bg1"/>
                </a:solidFill>
              </a:rPr>
              <a:t>Est un pacifique.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endParaRPr lang="fr-FR" sz="1000" b="1">
              <a:solidFill>
                <a:schemeClr val="bg1"/>
              </a:solidFill>
            </a:endParaRPr>
          </a:p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fr-FR" sz="1000" b="1">
                <a:solidFill>
                  <a:schemeClr val="bg1"/>
                </a:solidFill>
              </a:rPr>
              <a:t>Mateo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fr-FR" sz="1000" b="1">
                <a:solidFill>
                  <a:schemeClr val="bg1"/>
                </a:solidFill>
              </a:rPr>
              <a:t>Marche sur un paquebot.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endParaRPr lang="fr-FR" sz="1000" b="1">
              <a:solidFill>
                <a:schemeClr val="bg1"/>
              </a:solidFill>
            </a:endParaRPr>
          </a:p>
          <a:p>
            <a:r>
              <a:rPr lang="fr-FR" sz="1000" b="1">
                <a:solidFill>
                  <a:schemeClr val="bg1"/>
                </a:solidFill>
              </a:rPr>
              <a:t>Camille </a:t>
            </a:r>
          </a:p>
          <a:p>
            <a:r>
              <a:rPr lang="fr-FR" sz="1000" b="1">
                <a:solidFill>
                  <a:schemeClr val="bg1"/>
                </a:solidFill>
              </a:rPr>
              <a:t>Demeure immobile.</a:t>
            </a:r>
          </a:p>
          <a:p>
            <a:endParaRPr lang="fr-FR" sz="1000" b="1">
              <a:solidFill>
                <a:schemeClr val="bg1"/>
              </a:solidFill>
            </a:endParaRPr>
          </a:p>
          <a:p>
            <a:r>
              <a:rPr lang="fr-FR" sz="1000" b="1">
                <a:solidFill>
                  <a:schemeClr val="bg1"/>
                </a:solidFill>
              </a:rPr>
              <a:t>Laura </a:t>
            </a:r>
          </a:p>
          <a:p>
            <a:r>
              <a:rPr lang="fr-FR" sz="1000" b="1">
                <a:solidFill>
                  <a:schemeClr val="bg1"/>
                </a:solidFill>
              </a:rPr>
              <a:t>Savoure une barbe à papa</a:t>
            </a:r>
          </a:p>
          <a:p>
            <a:endParaRPr lang="fr-FR" sz="1000" b="1">
              <a:solidFill>
                <a:schemeClr val="bg1"/>
              </a:solidFill>
            </a:endParaRPr>
          </a:p>
          <a:p>
            <a:r>
              <a:rPr lang="fr-FR" sz="1000" b="1">
                <a:solidFill>
                  <a:schemeClr val="bg1"/>
                </a:solidFill>
              </a:rPr>
              <a:t>Pierre-Antoine</a:t>
            </a:r>
          </a:p>
          <a:p>
            <a:r>
              <a:rPr lang="fr-FR" sz="1000" b="1">
                <a:solidFill>
                  <a:schemeClr val="bg1"/>
                </a:solidFill>
              </a:rPr>
              <a:t>Est une œuvre du patrimoine.</a:t>
            </a:r>
          </a:p>
          <a:p>
            <a:endParaRPr lang="fr-FR" sz="1000" b="1">
              <a:solidFill>
                <a:schemeClr val="bg1"/>
              </a:solidFill>
            </a:endParaRPr>
          </a:p>
          <a:p>
            <a:r>
              <a:rPr lang="fr-FR" sz="1000" b="1">
                <a:solidFill>
                  <a:schemeClr val="bg1"/>
                </a:solidFill>
              </a:rPr>
              <a:t>Hoani</a:t>
            </a:r>
          </a:p>
          <a:p>
            <a:r>
              <a:rPr lang="fr-FR" sz="1000" b="1">
                <a:solidFill>
                  <a:schemeClr val="bg1"/>
                </a:solidFill>
              </a:rPr>
              <a:t>Veut aller en Albanie</a:t>
            </a:r>
          </a:p>
          <a:p>
            <a:endParaRPr lang="fr-FR" sz="1000" b="1">
              <a:solidFill>
                <a:schemeClr val="bg1"/>
              </a:solidFill>
            </a:endParaRPr>
          </a:p>
          <a:p>
            <a:r>
              <a:rPr lang="fr-FR" sz="1000" b="1">
                <a:solidFill>
                  <a:schemeClr val="bg1"/>
                </a:solidFill>
              </a:rPr>
              <a:t>Kellie </a:t>
            </a:r>
          </a:p>
          <a:p>
            <a:r>
              <a:rPr lang="fr-FR" sz="1000" b="1">
                <a:solidFill>
                  <a:schemeClr val="bg1"/>
                </a:solidFill>
              </a:rPr>
              <a:t>Offre de la Chantilly.</a:t>
            </a:r>
          </a:p>
          <a:p>
            <a:endParaRPr lang="fr-FR" sz="1000" b="1">
              <a:solidFill>
                <a:schemeClr val="bg1"/>
              </a:solidFill>
            </a:endParaRPr>
          </a:p>
          <a:p>
            <a:r>
              <a:rPr lang="fr-FR" sz="1000" b="1">
                <a:solidFill>
                  <a:schemeClr val="bg1"/>
                </a:solidFill>
              </a:rPr>
              <a:t>Laeticia</a:t>
            </a:r>
          </a:p>
          <a:p>
            <a:r>
              <a:rPr lang="fr-FR" sz="1000" b="1">
                <a:solidFill>
                  <a:schemeClr val="bg1"/>
                </a:solidFill>
              </a:rPr>
              <a:t>Est membre de la CIA</a:t>
            </a:r>
          </a:p>
          <a:p>
            <a:endParaRPr lang="fr-FR" sz="1000" b="1">
              <a:solidFill>
                <a:schemeClr val="bg1"/>
              </a:solidFill>
            </a:endParaRPr>
          </a:p>
          <a:p>
            <a:r>
              <a:rPr lang="fr-FR" sz="1000" b="1">
                <a:solidFill>
                  <a:schemeClr val="bg1"/>
                </a:solidFill>
              </a:rPr>
              <a:t>Lauryn </a:t>
            </a:r>
          </a:p>
          <a:p>
            <a:r>
              <a:rPr lang="fr-FR" sz="1000" b="1">
                <a:solidFill>
                  <a:schemeClr val="bg1"/>
                </a:solidFill>
              </a:rPr>
              <a:t>Vole au-dessus des Philippines</a:t>
            </a:r>
          </a:p>
          <a:p>
            <a:endParaRPr lang="fr-FR" sz="1000" b="1">
              <a:solidFill>
                <a:schemeClr val="bg1"/>
              </a:solidFill>
            </a:endParaRPr>
          </a:p>
          <a:p>
            <a:r>
              <a:rPr lang="fr-FR" sz="1000" b="1">
                <a:solidFill>
                  <a:schemeClr val="bg1"/>
                </a:solidFill>
              </a:rPr>
              <a:t>L'Alou </a:t>
            </a:r>
          </a:p>
          <a:p>
            <a:r>
              <a:rPr lang="fr-FR" sz="1000" b="1">
                <a:solidFill>
                  <a:schemeClr val="bg1"/>
                </a:solidFill>
              </a:rPr>
              <a:t>Mais elle est où ?</a:t>
            </a:r>
          </a:p>
          <a:p>
            <a:endParaRPr lang="fr-FR" sz="1000" b="1">
              <a:solidFill>
                <a:schemeClr val="bg1"/>
              </a:solidFill>
            </a:endParaRPr>
          </a:p>
        </p:txBody>
      </p:sp>
      <p:pic>
        <p:nvPicPr>
          <p:cNvPr id="44038" name="Picture 6" descr="Signature Réné de Obaldi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  <a:lum bright="100000" contrast="-12000"/>
            <a:grayscl/>
            <a:biLevel thresh="50000"/>
          </a:blip>
          <a:srcRect/>
          <a:stretch>
            <a:fillRect/>
          </a:stretch>
        </p:blipFill>
        <p:spPr bwMode="auto">
          <a:xfrm>
            <a:off x="0" y="0"/>
            <a:ext cx="2279650" cy="13811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3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3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32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32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32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32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32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32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320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320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320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320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320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320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0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3200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0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3200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0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3200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0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3200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0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3200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0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3200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0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3200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0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3200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93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93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93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93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931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93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93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932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932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932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50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932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00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932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500"/>
                            </p:stCondLst>
                            <p:childTnLst>
                              <p:par>
                                <p:cTn id="1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932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000"/>
                            </p:stCondLst>
                            <p:childTnLst>
                              <p:par>
                                <p:cTn id="1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9320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"/>
                            </p:stCondLst>
                            <p:childTnLst>
                              <p:par>
                                <p:cTn id="1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9320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0"/>
                            </p:stCondLst>
                            <p:childTnLst>
                              <p:par>
                                <p:cTn id="1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9320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500"/>
                            </p:stCondLst>
                            <p:childTnLst>
                              <p:par>
                                <p:cTn id="1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9320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9320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6500"/>
                            </p:stCondLst>
                            <p:childTnLst>
                              <p:par>
                                <p:cTn id="1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9320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7000"/>
                            </p:stCondLst>
                            <p:childTnLst>
                              <p:par>
                                <p:cTn id="1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1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93201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7500"/>
                            </p:stCondLst>
                            <p:childTnLst>
                              <p:par>
                                <p:cTn id="1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1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93201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8000"/>
                            </p:stCondLst>
                            <p:childTnLst>
                              <p:par>
                                <p:cTn id="1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1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93201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8500"/>
                            </p:stCondLst>
                            <p:childTnLst>
                              <p:par>
                                <p:cTn id="1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1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93201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9000"/>
                            </p:stCondLst>
                            <p:childTnLst>
                              <p:par>
                                <p:cTn id="1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1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93201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9500"/>
                            </p:stCondLst>
                            <p:childTnLst>
                              <p:par>
                                <p:cTn id="1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1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93201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1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93201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1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93201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186"/>
                  </p:tgtEl>
                </p:cond>
              </p:nextCondLst>
            </p:seq>
          </p:childTnLst>
        </p:cTn>
      </p:par>
    </p:tnLst>
    <p:bldLst>
      <p:bldP spid="93186" grpId="0"/>
      <p:bldP spid="93199" grpId="0"/>
      <p:bldP spid="93200" grpId="0" uiExpand="1" build="p"/>
      <p:bldP spid="93201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 sz="6000" i="1" smtClean="0">
                <a:solidFill>
                  <a:schemeClr val="bg1"/>
                </a:solidFill>
                <a:latin typeface="Times New Roman" pitchFamily="18" charset="0"/>
                <a:ea typeface="MS ??"/>
                <a:cs typeface="Futura"/>
              </a:rPr>
              <a:t>Des maux d</a:t>
            </a:r>
            <a:r>
              <a:rPr lang="fr-FR" sz="6000" i="1" smtClean="0">
                <a:solidFill>
                  <a:schemeClr val="bg1"/>
                </a:solidFill>
                <a:ea typeface="MS ??"/>
                <a:cs typeface="Futura"/>
              </a:rPr>
              <a:t>é</a:t>
            </a:r>
            <a:r>
              <a:rPr lang="fr-FR" sz="6000" i="1" smtClean="0">
                <a:solidFill>
                  <a:schemeClr val="bg1"/>
                </a:solidFill>
                <a:latin typeface="Times New Roman" pitchFamily="18" charset="0"/>
                <a:ea typeface="MS ??"/>
                <a:cs typeface="Futura"/>
              </a:rPr>
              <a:t>cousus</a:t>
            </a:r>
          </a:p>
        </p:txBody>
      </p:sp>
      <p:sp>
        <p:nvSpPr>
          <p:cNvPr id="91139" name="Rectangle 3"/>
          <p:cNvSpPr>
            <a:spLocks noGrp="1"/>
          </p:cNvSpPr>
          <p:nvPr>
            <p:ph type="body" idx="4294967295"/>
          </p:nvPr>
        </p:nvSpPr>
        <p:spPr bwMode="auto"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fr-FR" sz="1800" smtClean="0">
                <a:solidFill>
                  <a:schemeClr val="bg1"/>
                </a:solidFill>
                <a:latin typeface="Times New Roman" pitchFamily="18" charset="0"/>
                <a:ea typeface="MS ??"/>
                <a:cs typeface="Futura"/>
              </a:rPr>
              <a:t>Il y a une âme sinc</a:t>
            </a:r>
            <a:r>
              <a:rPr lang="fr-FR" sz="1800" smtClean="0">
                <a:solidFill>
                  <a:schemeClr val="bg1"/>
                </a:solidFill>
                <a:ea typeface="MS ??"/>
                <a:cs typeface="Futura"/>
              </a:rPr>
              <a:t>è</a:t>
            </a:r>
            <a:r>
              <a:rPr lang="fr-FR" sz="1800" smtClean="0">
                <a:solidFill>
                  <a:schemeClr val="bg1"/>
                </a:solidFill>
                <a:latin typeface="Times New Roman" pitchFamily="18" charset="0"/>
                <a:ea typeface="MS ??"/>
                <a:cs typeface="Futura"/>
              </a:rPr>
              <a:t>re, une situation prot</a:t>
            </a:r>
            <a:r>
              <a:rPr lang="fr-FR" sz="1800" smtClean="0">
                <a:solidFill>
                  <a:schemeClr val="bg1"/>
                </a:solidFill>
                <a:ea typeface="MS ??"/>
                <a:cs typeface="Futura"/>
              </a:rPr>
              <a:t>é</a:t>
            </a:r>
            <a:r>
              <a:rPr lang="fr-FR" sz="1800" smtClean="0">
                <a:solidFill>
                  <a:schemeClr val="bg1"/>
                </a:solidFill>
                <a:latin typeface="Times New Roman" pitchFamily="18" charset="0"/>
                <a:ea typeface="MS ??"/>
                <a:cs typeface="Futura"/>
              </a:rPr>
              <a:t>iforme disait Henri</a:t>
            </a:r>
            <a:r>
              <a:rPr lang="fr-FR" sz="1800" smtClean="0">
                <a:solidFill>
                  <a:schemeClr val="bg1"/>
                </a:solidFill>
                <a:ea typeface="MS ??"/>
                <a:cs typeface="Futura"/>
              </a:rPr>
              <a:t> </a:t>
            </a:r>
            <a:r>
              <a:rPr lang="fr-FR" sz="1800" smtClean="0">
                <a:solidFill>
                  <a:schemeClr val="bg1"/>
                </a:solidFill>
                <a:latin typeface="Times New Roman" pitchFamily="18" charset="0"/>
                <a:ea typeface="MS ??"/>
                <a:cs typeface="Futura"/>
              </a:rPr>
              <a:t>!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r-FR" sz="1800" smtClean="0">
                <a:solidFill>
                  <a:schemeClr val="bg1"/>
                </a:solidFill>
                <a:latin typeface="Times New Roman" pitchFamily="18" charset="0"/>
                <a:ea typeface="MS ??"/>
                <a:cs typeface="Futura"/>
              </a:rPr>
              <a:t>  Une reine de peine avec un homme d</a:t>
            </a:r>
            <a:r>
              <a:rPr lang="fr-FR" sz="1800" smtClean="0">
                <a:solidFill>
                  <a:schemeClr val="bg1"/>
                </a:solidFill>
                <a:ea typeface="MS ??"/>
                <a:cs typeface="Futura"/>
              </a:rPr>
              <a:t>’</a:t>
            </a:r>
            <a:r>
              <a:rPr lang="fr-FR" sz="1800" smtClean="0">
                <a:solidFill>
                  <a:schemeClr val="bg1"/>
                </a:solidFill>
                <a:latin typeface="Times New Roman" pitchFamily="18" charset="0"/>
                <a:ea typeface="MS ??"/>
                <a:cs typeface="Futura"/>
              </a:rPr>
              <a:t>Angleterre causaient dans le pr</a:t>
            </a:r>
            <a:r>
              <a:rPr lang="fr-FR" sz="1800" smtClean="0">
                <a:solidFill>
                  <a:schemeClr val="bg1"/>
                </a:solidFill>
                <a:ea typeface="MS ??"/>
                <a:cs typeface="Futura"/>
              </a:rPr>
              <a:t>é</a:t>
            </a:r>
            <a:r>
              <a:rPr lang="fr-FR" sz="1800" smtClean="0">
                <a:solidFill>
                  <a:schemeClr val="bg1"/>
                </a:solidFill>
                <a:latin typeface="Times New Roman" pitchFamily="18" charset="0"/>
                <a:ea typeface="MS ??"/>
                <a:cs typeface="Futura"/>
              </a:rPr>
              <a:t> vert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fr-FR" sz="1800" smtClean="0">
                <a:solidFill>
                  <a:schemeClr val="bg1"/>
                </a:solidFill>
                <a:latin typeface="Times New Roman" pitchFamily="18" charset="0"/>
                <a:ea typeface="MS ??"/>
                <a:cs typeface="Futura"/>
              </a:rPr>
              <a:t>(Taisez-vous ! Taisez-vous et </a:t>
            </a:r>
            <a:r>
              <a:rPr lang="fr-FR" sz="1800" smtClean="0">
                <a:solidFill>
                  <a:schemeClr val="bg1"/>
                </a:solidFill>
                <a:ea typeface="MS ??"/>
                <a:cs typeface="Futura"/>
              </a:rPr>
              <a:t>é</a:t>
            </a:r>
            <a:r>
              <a:rPr lang="fr-FR" sz="1800" smtClean="0">
                <a:solidFill>
                  <a:schemeClr val="bg1"/>
                </a:solidFill>
                <a:latin typeface="Times New Roman" pitchFamily="18" charset="0"/>
                <a:ea typeface="MS ??"/>
                <a:cs typeface="Futura"/>
              </a:rPr>
              <a:t>coutez !)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r-FR" sz="1800" smtClean="0">
                <a:solidFill>
                  <a:schemeClr val="bg1"/>
                </a:solidFill>
                <a:latin typeface="Times New Roman" pitchFamily="18" charset="0"/>
                <a:ea typeface="MS ??"/>
                <a:cs typeface="Futura"/>
              </a:rPr>
              <a:t>Y en a qui maigrissent pas du tout, n</a:t>
            </a:r>
            <a:r>
              <a:rPr lang="fr-FR" sz="1800" smtClean="0">
                <a:solidFill>
                  <a:schemeClr val="bg1"/>
                </a:solidFill>
                <a:ea typeface="MS ??"/>
                <a:cs typeface="Futura"/>
              </a:rPr>
              <a:t>’</a:t>
            </a:r>
            <a:r>
              <a:rPr lang="fr-FR" sz="1800" smtClean="0">
                <a:solidFill>
                  <a:schemeClr val="bg1"/>
                </a:solidFill>
                <a:latin typeface="Times New Roman" pitchFamily="18" charset="0"/>
                <a:ea typeface="MS ??"/>
                <a:cs typeface="Futura"/>
              </a:rPr>
              <a:t>est ce pas fillette</a:t>
            </a:r>
            <a:r>
              <a:rPr lang="fr-FR" sz="1800" smtClean="0">
                <a:solidFill>
                  <a:schemeClr val="bg1"/>
                </a:solidFill>
                <a:ea typeface="MS ??"/>
                <a:cs typeface="Futura"/>
              </a:rPr>
              <a:t> </a:t>
            </a:r>
            <a:r>
              <a:rPr lang="fr-FR" sz="1800" smtClean="0">
                <a:solidFill>
                  <a:schemeClr val="bg1"/>
                </a:solidFill>
                <a:latin typeface="Times New Roman" pitchFamily="18" charset="0"/>
                <a:ea typeface="MS ??"/>
                <a:cs typeface="Futura"/>
              </a:rPr>
              <a:t>?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r-FR" sz="1800" smtClean="0">
                <a:solidFill>
                  <a:schemeClr val="bg1"/>
                </a:solidFill>
                <a:latin typeface="Times New Roman" pitchFamily="18" charset="0"/>
                <a:ea typeface="MS ??"/>
                <a:cs typeface="Futura"/>
              </a:rPr>
              <a:t>  Qui et quels nous sommes ? Admirable question !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r-FR" sz="1800" smtClean="0">
                <a:solidFill>
                  <a:schemeClr val="bg1"/>
                </a:solidFill>
                <a:latin typeface="Times New Roman" pitchFamily="18" charset="0"/>
                <a:ea typeface="MS ??"/>
                <a:cs typeface="Futura"/>
              </a:rPr>
              <a:t>                                                               Mais l</a:t>
            </a:r>
            <a:r>
              <a:rPr lang="fr-FR" sz="1800" smtClean="0">
                <a:solidFill>
                  <a:schemeClr val="bg1"/>
                </a:solidFill>
                <a:ea typeface="MS ??"/>
                <a:cs typeface="Futura"/>
              </a:rPr>
              <a:t>’</a:t>
            </a:r>
            <a:r>
              <a:rPr lang="fr-FR" sz="1800" smtClean="0">
                <a:solidFill>
                  <a:schemeClr val="bg1"/>
                </a:solidFill>
                <a:latin typeface="Times New Roman" pitchFamily="18" charset="0"/>
                <a:ea typeface="MS ??"/>
                <a:cs typeface="Futura"/>
              </a:rPr>
              <a:t>important est d</a:t>
            </a:r>
            <a:r>
              <a:rPr lang="fr-FR" sz="1800" smtClean="0">
                <a:solidFill>
                  <a:schemeClr val="bg1"/>
                </a:solidFill>
                <a:ea typeface="MS ??"/>
                <a:cs typeface="Futura"/>
              </a:rPr>
              <a:t>’</a:t>
            </a:r>
            <a:r>
              <a:rPr lang="fr-FR" sz="1800" smtClean="0">
                <a:solidFill>
                  <a:schemeClr val="bg1"/>
                </a:solidFill>
                <a:latin typeface="Times New Roman" pitchFamily="18" charset="0"/>
                <a:ea typeface="MS ??"/>
                <a:cs typeface="Futura"/>
              </a:rPr>
              <a:t>Aim</a:t>
            </a:r>
            <a:r>
              <a:rPr lang="fr-FR" sz="1800" smtClean="0">
                <a:solidFill>
                  <a:schemeClr val="bg1"/>
                </a:solidFill>
                <a:ea typeface="MS ??"/>
                <a:cs typeface="Futura"/>
              </a:rPr>
              <a:t>é</a:t>
            </a:r>
            <a:r>
              <a:rPr lang="fr-FR" sz="1800" smtClean="0">
                <a:solidFill>
                  <a:schemeClr val="bg1"/>
                </a:solidFill>
                <a:latin typeface="Times New Roman" pitchFamily="18" charset="0"/>
                <a:ea typeface="MS ??"/>
                <a:cs typeface="Futura"/>
              </a:rPr>
              <a:t>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r-FR" sz="1800" smtClean="0">
                <a:solidFill>
                  <a:schemeClr val="bg1"/>
                </a:solidFill>
                <a:latin typeface="Times New Roman" pitchFamily="18" charset="0"/>
                <a:ea typeface="MS ??"/>
                <a:cs typeface="Futura"/>
              </a:rPr>
              <a:t>                        Et si l</a:t>
            </a:r>
            <a:r>
              <a:rPr lang="fr-FR" sz="1800" smtClean="0">
                <a:solidFill>
                  <a:schemeClr val="bg1"/>
                </a:solidFill>
                <a:ea typeface="MS ??"/>
                <a:cs typeface="Futura"/>
              </a:rPr>
              <a:t>’</a:t>
            </a:r>
            <a:r>
              <a:rPr lang="fr-FR" sz="1800" smtClean="0">
                <a:solidFill>
                  <a:schemeClr val="bg1"/>
                </a:solidFill>
                <a:latin typeface="Times New Roman" pitchFamily="18" charset="0"/>
                <a:ea typeface="MS ??"/>
                <a:cs typeface="Futura"/>
              </a:rPr>
              <a:t>on m</a:t>
            </a:r>
            <a:r>
              <a:rPr lang="fr-FR" sz="1800" smtClean="0">
                <a:solidFill>
                  <a:schemeClr val="bg1"/>
                </a:solidFill>
                <a:ea typeface="MS ??"/>
                <a:cs typeface="Futura"/>
              </a:rPr>
              <a:t>é</a:t>
            </a:r>
            <a:r>
              <a:rPr lang="fr-FR" sz="1800" smtClean="0">
                <a:solidFill>
                  <a:schemeClr val="bg1"/>
                </a:solidFill>
                <a:latin typeface="Times New Roman" pitchFamily="18" charset="0"/>
                <a:ea typeface="MS ??"/>
                <a:cs typeface="Futura"/>
              </a:rPr>
              <a:t>langeait un po</a:t>
            </a:r>
            <a:r>
              <a:rPr lang="fr-FR" sz="1800" smtClean="0">
                <a:solidFill>
                  <a:schemeClr val="bg1"/>
                </a:solidFill>
                <a:ea typeface="MS ??"/>
                <a:cs typeface="Futura"/>
              </a:rPr>
              <a:t>è</a:t>
            </a:r>
            <a:r>
              <a:rPr lang="fr-FR" sz="1800" smtClean="0">
                <a:solidFill>
                  <a:schemeClr val="bg1"/>
                </a:solidFill>
                <a:latin typeface="Times New Roman" pitchFamily="18" charset="0"/>
                <a:ea typeface="MS ??"/>
                <a:cs typeface="Futura"/>
              </a:rPr>
              <a:t>te de la fragilit</a:t>
            </a:r>
            <a:r>
              <a:rPr lang="fr-FR" sz="1800" smtClean="0">
                <a:solidFill>
                  <a:schemeClr val="bg1"/>
                </a:solidFill>
                <a:ea typeface="MS ??"/>
                <a:cs typeface="Futura"/>
              </a:rPr>
              <a:t>é</a:t>
            </a:r>
            <a:r>
              <a:rPr lang="fr-FR" sz="1800" smtClean="0">
                <a:solidFill>
                  <a:schemeClr val="bg1"/>
                </a:solidFill>
                <a:latin typeface="Times New Roman" pitchFamily="18" charset="0"/>
                <a:ea typeface="MS ??"/>
                <a:cs typeface="Futura"/>
              </a:rPr>
              <a:t> avec un autre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r-FR" sz="1800" smtClean="0">
                <a:solidFill>
                  <a:schemeClr val="bg1"/>
                </a:solidFill>
                <a:latin typeface="Times New Roman" pitchFamily="18" charset="0"/>
                <a:ea typeface="MS ??"/>
                <a:cs typeface="Futura"/>
              </a:rPr>
              <a:t>        Plutôt pi</a:t>
            </a:r>
            <a:r>
              <a:rPr lang="fr-FR" sz="1800" smtClean="0">
                <a:solidFill>
                  <a:schemeClr val="bg1"/>
                </a:solidFill>
                <a:ea typeface="MS ??"/>
                <a:cs typeface="Futura"/>
              </a:rPr>
              <a:t>é</a:t>
            </a:r>
            <a:r>
              <a:rPr lang="fr-FR" sz="1800" smtClean="0">
                <a:solidFill>
                  <a:schemeClr val="bg1"/>
                </a:solidFill>
                <a:latin typeface="Times New Roman" pitchFamily="18" charset="0"/>
                <a:ea typeface="MS ??"/>
                <a:cs typeface="Futura"/>
              </a:rPr>
              <a:t>ton et amateur de jazz</a:t>
            </a:r>
            <a:r>
              <a:rPr lang="fr-FR" sz="1800" smtClean="0">
                <a:solidFill>
                  <a:schemeClr val="bg1"/>
                </a:solidFill>
                <a:ea typeface="MS ??"/>
                <a:cs typeface="Futura"/>
              </a:rPr>
              <a:t> </a:t>
            </a:r>
            <a:r>
              <a:rPr lang="fr-FR" sz="1800" smtClean="0">
                <a:solidFill>
                  <a:schemeClr val="bg1"/>
                </a:solidFill>
                <a:latin typeface="Times New Roman" pitchFamily="18" charset="0"/>
                <a:ea typeface="MS ??"/>
                <a:cs typeface="Futura"/>
              </a:rPr>
              <a:t>: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r-FR" sz="1800" smtClean="0">
                <a:solidFill>
                  <a:schemeClr val="bg1"/>
                </a:solidFill>
                <a:latin typeface="Times New Roman" pitchFamily="18" charset="0"/>
                <a:ea typeface="MS ??"/>
                <a:cs typeface="Futura"/>
              </a:rPr>
              <a:t>                                        Donnant la main </a:t>
            </a:r>
            <a:r>
              <a:rPr lang="fr-FR" sz="1800" smtClean="0">
                <a:solidFill>
                  <a:schemeClr val="bg1"/>
                </a:solidFill>
                <a:ea typeface="MS ??"/>
                <a:cs typeface="Futura"/>
              </a:rPr>
              <a:t>à</a:t>
            </a:r>
            <a:r>
              <a:rPr lang="fr-FR" sz="1800" smtClean="0">
                <a:solidFill>
                  <a:schemeClr val="bg1"/>
                </a:solidFill>
                <a:latin typeface="Times New Roman" pitchFamily="18" charset="0"/>
                <a:ea typeface="MS ??"/>
                <a:cs typeface="Futura"/>
              </a:rPr>
              <a:t> vos enfants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r-FR" sz="1800" smtClean="0">
                <a:solidFill>
                  <a:schemeClr val="bg1"/>
                </a:solidFill>
                <a:latin typeface="Times New Roman" pitchFamily="18" charset="0"/>
                <a:ea typeface="MS ??"/>
                <a:cs typeface="Futura"/>
              </a:rPr>
              <a:t>Hallucin</a:t>
            </a:r>
            <a:r>
              <a:rPr lang="fr-FR" sz="1800" smtClean="0">
                <a:solidFill>
                  <a:schemeClr val="bg1"/>
                </a:solidFill>
                <a:ea typeface="MS ??"/>
                <a:cs typeface="Futura"/>
              </a:rPr>
              <a:t>é</a:t>
            </a:r>
            <a:r>
              <a:rPr lang="fr-FR" sz="1800" smtClean="0">
                <a:solidFill>
                  <a:schemeClr val="bg1"/>
                </a:solidFill>
                <a:latin typeface="Times New Roman" pitchFamily="18" charset="0"/>
                <a:ea typeface="MS ??"/>
                <a:cs typeface="Futura"/>
              </a:rPr>
              <a:t>s, j</a:t>
            </a:r>
            <a:r>
              <a:rPr lang="fr-FR" sz="1800" smtClean="0">
                <a:solidFill>
                  <a:schemeClr val="bg1"/>
                </a:solidFill>
                <a:ea typeface="MS ??"/>
                <a:cs typeface="Futura"/>
              </a:rPr>
              <a:t>’</a:t>
            </a:r>
            <a:r>
              <a:rPr lang="fr-FR" sz="1800" smtClean="0">
                <a:solidFill>
                  <a:schemeClr val="bg1"/>
                </a:solidFill>
                <a:latin typeface="Times New Roman" pitchFamily="18" charset="0"/>
                <a:ea typeface="MS ??"/>
                <a:cs typeface="Futura"/>
              </a:rPr>
              <a:t>ai pr</a:t>
            </a:r>
            <a:r>
              <a:rPr lang="fr-FR" sz="1800" smtClean="0">
                <a:solidFill>
                  <a:schemeClr val="bg1"/>
                </a:solidFill>
                <a:ea typeface="MS ??"/>
                <a:cs typeface="Futura"/>
              </a:rPr>
              <a:t>é</a:t>
            </a:r>
            <a:r>
              <a:rPr lang="fr-FR" sz="1800" smtClean="0">
                <a:solidFill>
                  <a:schemeClr val="bg1"/>
                </a:solidFill>
                <a:latin typeface="Times New Roman" pitchFamily="18" charset="0"/>
                <a:ea typeface="MS ??"/>
                <a:cs typeface="Futura"/>
              </a:rPr>
              <a:t>tendu guider mourants et morts.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fr-FR" sz="1800" smtClean="0">
                <a:solidFill>
                  <a:schemeClr val="bg1"/>
                </a:solidFill>
                <a:latin typeface="Times New Roman" pitchFamily="18" charset="0"/>
                <a:ea typeface="MS ??"/>
                <a:cs typeface="Futura"/>
              </a:rPr>
              <a:t>Le po</a:t>
            </a:r>
            <a:r>
              <a:rPr lang="fr-FR" sz="1800" smtClean="0">
                <a:solidFill>
                  <a:schemeClr val="bg1"/>
                </a:solidFill>
                <a:ea typeface="MS ??"/>
                <a:cs typeface="Futura"/>
              </a:rPr>
              <a:t>è</a:t>
            </a:r>
            <a:r>
              <a:rPr lang="fr-FR" sz="1800" smtClean="0">
                <a:solidFill>
                  <a:schemeClr val="bg1"/>
                </a:solidFill>
                <a:latin typeface="Times New Roman" pitchFamily="18" charset="0"/>
                <a:ea typeface="MS ??"/>
                <a:cs typeface="Futura"/>
              </a:rPr>
              <a:t>me me ressemblera.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fr-FR" sz="1800" smtClean="0">
                <a:solidFill>
                  <a:schemeClr val="bg1"/>
                </a:solidFill>
                <a:latin typeface="Times New Roman" pitchFamily="18" charset="0"/>
                <a:ea typeface="MS ??"/>
                <a:cs typeface="Futura"/>
              </a:rPr>
              <a:t>Et me voil</a:t>
            </a:r>
            <a:r>
              <a:rPr lang="fr-FR" sz="1800" smtClean="0">
                <a:solidFill>
                  <a:schemeClr val="bg1"/>
                </a:solidFill>
                <a:ea typeface="MS ??"/>
                <a:cs typeface="Futura"/>
              </a:rPr>
              <a:t>à</a:t>
            </a:r>
            <a:r>
              <a:rPr lang="fr-FR" sz="1800" smtClean="0">
                <a:solidFill>
                  <a:schemeClr val="bg1"/>
                </a:solidFill>
                <a:latin typeface="Times New Roman" pitchFamily="18" charset="0"/>
                <a:ea typeface="MS ??"/>
                <a:cs typeface="Futura"/>
              </a:rPr>
              <a:t> un </a:t>
            </a:r>
            <a:r>
              <a:rPr lang="fr-FR" sz="1800" smtClean="0">
                <a:solidFill>
                  <a:schemeClr val="bg1"/>
                </a:solidFill>
                <a:ea typeface="MS ??"/>
                <a:cs typeface="Futura"/>
              </a:rPr>
              <a:t>é</a:t>
            </a:r>
            <a:r>
              <a:rPr lang="fr-FR" sz="1800" smtClean="0">
                <a:solidFill>
                  <a:schemeClr val="bg1"/>
                </a:solidFill>
                <a:latin typeface="Times New Roman" pitchFamily="18" charset="0"/>
                <a:ea typeface="MS ??"/>
                <a:cs typeface="Futura"/>
              </a:rPr>
              <a:t>crivain infiniment original.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r-FR" sz="1800" smtClean="0">
                <a:solidFill>
                  <a:schemeClr val="bg1"/>
                </a:solidFill>
                <a:latin typeface="Times New Roman" pitchFamily="18" charset="0"/>
                <a:ea typeface="MS ??"/>
                <a:cs typeface="Futura"/>
              </a:rPr>
              <a:t>                Demandez donc </a:t>
            </a:r>
            <a:r>
              <a:rPr lang="fr-FR" sz="1800" smtClean="0">
                <a:solidFill>
                  <a:schemeClr val="bg1"/>
                </a:solidFill>
                <a:ea typeface="MS ??"/>
                <a:cs typeface="Futura"/>
              </a:rPr>
              <a:t>à</a:t>
            </a:r>
            <a:r>
              <a:rPr lang="fr-FR" sz="1800" smtClean="0">
                <a:solidFill>
                  <a:schemeClr val="bg1"/>
                </a:solidFill>
                <a:latin typeface="Times New Roman" pitchFamily="18" charset="0"/>
                <a:ea typeface="MS ??"/>
                <a:cs typeface="Futura"/>
              </a:rPr>
              <a:t> Tarkos</a:t>
            </a:r>
            <a:r>
              <a:rPr lang="fr-FR" sz="1800" smtClean="0">
                <a:solidFill>
                  <a:schemeClr val="bg1"/>
                </a:solidFill>
                <a:ea typeface="MS ??"/>
                <a:cs typeface="Futura"/>
              </a:rPr>
              <a:t> </a:t>
            </a:r>
            <a:r>
              <a:rPr lang="fr-FR" sz="1800" smtClean="0">
                <a:solidFill>
                  <a:schemeClr val="bg1"/>
                </a:solidFill>
                <a:latin typeface="Times New Roman" pitchFamily="18" charset="0"/>
                <a:ea typeface="MS ??"/>
                <a:cs typeface="Futura"/>
              </a:rPr>
              <a:t>: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r-FR" sz="1800" smtClean="0">
                <a:solidFill>
                  <a:schemeClr val="bg1"/>
                </a:solidFill>
                <a:latin typeface="Times New Roman" pitchFamily="18" charset="0"/>
                <a:ea typeface="MS ??"/>
                <a:cs typeface="Futura"/>
              </a:rPr>
              <a:t>                                                    Je ne suis pas con.</a:t>
            </a:r>
            <a:r>
              <a:rPr lang="fr-FR" sz="1200" smtClean="0">
                <a:solidFill>
                  <a:schemeClr val="bg1"/>
                </a:solidFill>
                <a:ea typeface="MS ??"/>
                <a:cs typeface="Futura"/>
              </a:rPr>
              <a:t> </a:t>
            </a:r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7608888" y="6381750"/>
            <a:ext cx="2940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fr-FR">
                <a:solidFill>
                  <a:schemeClr val="bg1"/>
                </a:solidFill>
              </a:rPr>
              <a:t>Romane GUISIANO, 1° S1</a:t>
            </a:r>
          </a:p>
        </p:txBody>
      </p:sp>
      <p:pic>
        <p:nvPicPr>
          <p:cNvPr id="45061" name="Picture 5" descr="Signature Réné de Obaldi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  <a:lum bright="100000" contrast="-12000"/>
            <a:grayscl/>
            <a:biLevel thresh="50000"/>
          </a:blip>
          <a:srcRect/>
          <a:stretch>
            <a:fillRect/>
          </a:stretch>
        </p:blipFill>
        <p:spPr bwMode="auto">
          <a:xfrm>
            <a:off x="0" y="0"/>
            <a:ext cx="2279650" cy="13811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91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91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911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911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911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9" dur="500"/>
                                        <p:tgtEl>
                                          <p:spTgt spid="911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3" dur="500"/>
                                        <p:tgtEl>
                                          <p:spTgt spid="911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/>
      <p:bldP spid="91139" grpId="0" build="p"/>
      <p:bldP spid="911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/>
          </p:cNvSpPr>
          <p:nvPr>
            <p:ph type="title" idx="4294967295"/>
          </p:nvPr>
        </p:nvSpPr>
        <p:spPr>
          <a:xfrm>
            <a:off x="3287713" y="620713"/>
            <a:ext cx="8610600" cy="1293812"/>
          </a:xfrm>
        </p:spPr>
        <p:txBody>
          <a:bodyPr/>
          <a:lstStyle/>
          <a:p>
            <a:r>
              <a:rPr lang="fr-FR" i="1" smtClean="0">
                <a:solidFill>
                  <a:schemeClr val="bg1"/>
                </a:solidFill>
              </a:rPr>
              <a:t>Vers à la louche</a:t>
            </a:r>
          </a:p>
        </p:txBody>
      </p:sp>
      <p:sp>
        <p:nvSpPr>
          <p:cNvPr id="92163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4367213" y="1916113"/>
            <a:ext cx="4032250" cy="4024312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fr-FR" sz="1400" smtClean="0">
                <a:solidFill>
                  <a:schemeClr val="bg1"/>
                </a:solidFill>
                <a:latin typeface="Times New Roman" pitchFamily="18" charset="0"/>
                <a:ea typeface="MS ??"/>
                <a:cs typeface="Times New Roman" pitchFamily="18" charset="0"/>
              </a:rPr>
              <a:t>Elle accouche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fr-FR" sz="1400" smtClean="0">
                <a:solidFill>
                  <a:schemeClr val="bg1"/>
                </a:solidFill>
                <a:latin typeface="Times New Roman" pitchFamily="18" charset="0"/>
                <a:ea typeface="MS ??"/>
                <a:cs typeface="Times New Roman" pitchFamily="18" charset="0"/>
              </a:rPr>
              <a:t>son b</a:t>
            </a:r>
            <a:r>
              <a:rPr lang="fr-FR" sz="1400" smtClean="0">
                <a:solidFill>
                  <a:schemeClr val="bg1"/>
                </a:solidFill>
                <a:ea typeface="MS ??"/>
                <a:cs typeface="Times New Roman" pitchFamily="18" charset="0"/>
              </a:rPr>
              <a:t>é</a:t>
            </a:r>
            <a:r>
              <a:rPr lang="fr-FR" sz="1400" smtClean="0">
                <a:solidFill>
                  <a:schemeClr val="bg1"/>
                </a:solidFill>
                <a:latin typeface="Times New Roman" pitchFamily="18" charset="0"/>
                <a:ea typeface="MS ??"/>
                <a:cs typeface="Times New Roman" pitchFamily="18" charset="0"/>
              </a:rPr>
              <a:t>b</a:t>
            </a:r>
            <a:r>
              <a:rPr lang="fr-FR" sz="1400" smtClean="0">
                <a:solidFill>
                  <a:schemeClr val="bg1"/>
                </a:solidFill>
                <a:ea typeface="MS ??"/>
                <a:cs typeface="Times New Roman" pitchFamily="18" charset="0"/>
              </a:rPr>
              <a:t>é</a:t>
            </a:r>
            <a:r>
              <a:rPr lang="fr-FR" sz="1400" smtClean="0">
                <a:solidFill>
                  <a:schemeClr val="bg1"/>
                </a:solidFill>
                <a:latin typeface="Times New Roman" pitchFamily="18" charset="0"/>
                <a:ea typeface="MS ??"/>
                <a:cs typeface="Times New Roman" pitchFamily="18" charset="0"/>
              </a:rPr>
              <a:t> n'a pas de couche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fr-FR" sz="1400" smtClean="0">
                <a:solidFill>
                  <a:schemeClr val="bg1"/>
                </a:solidFill>
                <a:latin typeface="Times New Roman" pitchFamily="18" charset="0"/>
                <a:ea typeface="MS ??"/>
                <a:cs typeface="Times New Roman" pitchFamily="18" charset="0"/>
              </a:rPr>
              <a:t>c'est louche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fr-FR" sz="1400" smtClean="0">
                <a:solidFill>
                  <a:schemeClr val="bg1"/>
                </a:solidFill>
                <a:latin typeface="Times New Roman" pitchFamily="18" charset="0"/>
                <a:ea typeface="MS ??"/>
                <a:cs typeface="Times New Roman" pitchFamily="18" charset="0"/>
              </a:rPr>
              <a:t>Elle prend sa douche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fr-FR" sz="1400" smtClean="0">
                <a:solidFill>
                  <a:schemeClr val="bg1"/>
                </a:solidFill>
                <a:latin typeface="Times New Roman" pitchFamily="18" charset="0"/>
                <a:ea typeface="MS ??"/>
                <a:cs typeface="Times New Roman" pitchFamily="18" charset="0"/>
              </a:rPr>
              <a:t>son b</a:t>
            </a:r>
            <a:r>
              <a:rPr lang="fr-FR" sz="1400" smtClean="0">
                <a:solidFill>
                  <a:schemeClr val="bg1"/>
                </a:solidFill>
                <a:ea typeface="MS ??"/>
                <a:cs typeface="Times New Roman" pitchFamily="18" charset="0"/>
              </a:rPr>
              <a:t>é</a:t>
            </a:r>
            <a:r>
              <a:rPr lang="fr-FR" sz="1400" smtClean="0">
                <a:solidFill>
                  <a:schemeClr val="bg1"/>
                </a:solidFill>
                <a:latin typeface="Times New Roman" pitchFamily="18" charset="0"/>
                <a:ea typeface="MS ??"/>
                <a:cs typeface="Times New Roman" pitchFamily="18" charset="0"/>
              </a:rPr>
              <a:t>b</a:t>
            </a:r>
            <a:r>
              <a:rPr lang="fr-FR" sz="1400" smtClean="0">
                <a:solidFill>
                  <a:schemeClr val="bg1"/>
                </a:solidFill>
                <a:ea typeface="MS ??"/>
                <a:cs typeface="Times New Roman" pitchFamily="18" charset="0"/>
              </a:rPr>
              <a:t>é</a:t>
            </a:r>
            <a:r>
              <a:rPr lang="fr-FR" sz="1400" smtClean="0">
                <a:solidFill>
                  <a:schemeClr val="bg1"/>
                </a:solidFill>
                <a:latin typeface="Times New Roman" pitchFamily="18" charset="0"/>
                <a:ea typeface="MS ??"/>
                <a:cs typeface="Times New Roman" pitchFamily="18" charset="0"/>
              </a:rPr>
              <a:t> n'a pas de gel-douche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fr-FR" sz="1400" smtClean="0">
                <a:solidFill>
                  <a:schemeClr val="bg1"/>
                </a:solidFill>
                <a:latin typeface="Times New Roman" pitchFamily="18" charset="0"/>
                <a:ea typeface="MS ??"/>
                <a:cs typeface="Times New Roman" pitchFamily="18" charset="0"/>
              </a:rPr>
              <a:t> c'est louche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fr-FR" sz="1400" smtClean="0">
                <a:solidFill>
                  <a:schemeClr val="bg1"/>
                </a:solidFill>
                <a:latin typeface="Times New Roman" pitchFamily="18" charset="0"/>
                <a:ea typeface="MS ??"/>
                <a:cs typeface="Times New Roman" pitchFamily="18" charset="0"/>
              </a:rPr>
              <a:t>Elle est manouche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fr-FR" sz="1400" smtClean="0">
                <a:solidFill>
                  <a:schemeClr val="bg1"/>
                </a:solidFill>
                <a:latin typeface="Times New Roman" pitchFamily="18" charset="0"/>
                <a:ea typeface="MS ??"/>
                <a:cs typeface="Times New Roman" pitchFamily="18" charset="0"/>
              </a:rPr>
              <a:t>son b</a:t>
            </a:r>
            <a:r>
              <a:rPr lang="fr-FR" sz="1400" smtClean="0">
                <a:solidFill>
                  <a:schemeClr val="bg1"/>
                </a:solidFill>
                <a:ea typeface="MS ??"/>
                <a:cs typeface="Times New Roman" pitchFamily="18" charset="0"/>
              </a:rPr>
              <a:t>é</a:t>
            </a:r>
            <a:r>
              <a:rPr lang="fr-FR" sz="1400" smtClean="0">
                <a:solidFill>
                  <a:schemeClr val="bg1"/>
                </a:solidFill>
                <a:latin typeface="Times New Roman" pitchFamily="18" charset="0"/>
                <a:ea typeface="MS ??"/>
                <a:cs typeface="Times New Roman" pitchFamily="18" charset="0"/>
              </a:rPr>
              <a:t>b</a:t>
            </a:r>
            <a:r>
              <a:rPr lang="fr-FR" sz="1400" smtClean="0">
                <a:solidFill>
                  <a:schemeClr val="bg1"/>
                </a:solidFill>
                <a:ea typeface="MS ??"/>
                <a:cs typeface="Times New Roman" pitchFamily="18" charset="0"/>
              </a:rPr>
              <a:t>é</a:t>
            </a:r>
            <a:r>
              <a:rPr lang="fr-FR" sz="1400" smtClean="0">
                <a:solidFill>
                  <a:schemeClr val="bg1"/>
                </a:solidFill>
                <a:latin typeface="Times New Roman" pitchFamily="18" charset="0"/>
                <a:ea typeface="MS ??"/>
                <a:cs typeface="Times New Roman" pitchFamily="18" charset="0"/>
              </a:rPr>
              <a:t> n'a pas de babouche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fr-FR" sz="1400" smtClean="0">
                <a:solidFill>
                  <a:schemeClr val="bg1"/>
                </a:solidFill>
                <a:latin typeface="Times New Roman" pitchFamily="18" charset="0"/>
                <a:ea typeface="MS ??"/>
                <a:cs typeface="Times New Roman" pitchFamily="18" charset="0"/>
              </a:rPr>
              <a:t>c'est louche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fr-FR" sz="1400" smtClean="0">
                <a:solidFill>
                  <a:schemeClr val="bg1"/>
                </a:solidFill>
                <a:latin typeface="Times New Roman" pitchFamily="18" charset="0"/>
                <a:ea typeface="MS ??"/>
                <a:cs typeface="Times New Roman" pitchFamily="18" charset="0"/>
              </a:rPr>
              <a:t>Elle est au lac de Ouches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fr-FR" sz="1400" smtClean="0">
                <a:solidFill>
                  <a:schemeClr val="bg1"/>
                </a:solidFill>
                <a:latin typeface="Times New Roman" pitchFamily="18" charset="0"/>
                <a:ea typeface="MS ??"/>
                <a:cs typeface="Times New Roman" pitchFamily="18" charset="0"/>
              </a:rPr>
              <a:t>son b</a:t>
            </a:r>
            <a:r>
              <a:rPr lang="fr-FR" sz="1400" smtClean="0">
                <a:solidFill>
                  <a:schemeClr val="bg1"/>
                </a:solidFill>
                <a:ea typeface="MS ??"/>
                <a:cs typeface="Times New Roman" pitchFamily="18" charset="0"/>
              </a:rPr>
              <a:t>é</a:t>
            </a:r>
            <a:r>
              <a:rPr lang="fr-FR" sz="1400" smtClean="0">
                <a:solidFill>
                  <a:schemeClr val="bg1"/>
                </a:solidFill>
                <a:latin typeface="Times New Roman" pitchFamily="18" charset="0"/>
                <a:ea typeface="MS ??"/>
                <a:cs typeface="Times New Roman" pitchFamily="18" charset="0"/>
              </a:rPr>
              <a:t>b</a:t>
            </a:r>
            <a:r>
              <a:rPr lang="fr-FR" sz="1400" smtClean="0">
                <a:solidFill>
                  <a:schemeClr val="bg1"/>
                </a:solidFill>
                <a:ea typeface="MS ??"/>
                <a:cs typeface="Times New Roman" pitchFamily="18" charset="0"/>
              </a:rPr>
              <a:t>é</a:t>
            </a:r>
            <a:r>
              <a:rPr lang="fr-FR" sz="1400" smtClean="0">
                <a:solidFill>
                  <a:schemeClr val="bg1"/>
                </a:solidFill>
                <a:latin typeface="Times New Roman" pitchFamily="18" charset="0"/>
                <a:ea typeface="MS ??"/>
                <a:cs typeface="Times New Roman" pitchFamily="18" charset="0"/>
              </a:rPr>
              <a:t> n'a pas de bateau-mouche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fr-FR" sz="1400" smtClean="0">
                <a:solidFill>
                  <a:schemeClr val="bg1"/>
                </a:solidFill>
                <a:latin typeface="Times New Roman" pitchFamily="18" charset="0"/>
                <a:ea typeface="MS ??"/>
                <a:cs typeface="Times New Roman" pitchFamily="18" charset="0"/>
              </a:rPr>
              <a:t> c'est louche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fr-FR" sz="1400" smtClean="0">
                <a:solidFill>
                  <a:schemeClr val="bg1"/>
                </a:solidFill>
                <a:latin typeface="Times New Roman" pitchFamily="18" charset="0"/>
                <a:ea typeface="MS ??"/>
                <a:cs typeface="Times New Roman" pitchFamily="18" charset="0"/>
              </a:rPr>
              <a:t>Elle chasse des mouches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fr-FR" sz="1400" smtClean="0">
                <a:solidFill>
                  <a:schemeClr val="bg1"/>
                </a:solidFill>
                <a:latin typeface="Times New Roman" pitchFamily="18" charset="0"/>
                <a:ea typeface="MS ??"/>
                <a:cs typeface="Times New Roman" pitchFamily="18" charset="0"/>
              </a:rPr>
              <a:t>Son b</a:t>
            </a:r>
            <a:r>
              <a:rPr lang="fr-FR" sz="1400" smtClean="0">
                <a:solidFill>
                  <a:schemeClr val="bg1"/>
                </a:solidFill>
                <a:ea typeface="MS ??"/>
                <a:cs typeface="Times New Roman" pitchFamily="18" charset="0"/>
              </a:rPr>
              <a:t>é</a:t>
            </a:r>
            <a:r>
              <a:rPr lang="fr-FR" sz="1400" smtClean="0">
                <a:solidFill>
                  <a:schemeClr val="bg1"/>
                </a:solidFill>
                <a:latin typeface="Times New Roman" pitchFamily="18" charset="0"/>
                <a:ea typeface="MS ??"/>
                <a:cs typeface="Times New Roman" pitchFamily="18" charset="0"/>
              </a:rPr>
              <a:t>b</a:t>
            </a:r>
            <a:r>
              <a:rPr lang="fr-FR" sz="1400" smtClean="0">
                <a:solidFill>
                  <a:schemeClr val="bg1"/>
                </a:solidFill>
                <a:ea typeface="MS ??"/>
                <a:cs typeface="Times New Roman" pitchFamily="18" charset="0"/>
              </a:rPr>
              <a:t>é</a:t>
            </a:r>
            <a:r>
              <a:rPr lang="fr-FR" sz="1400" smtClean="0">
                <a:solidFill>
                  <a:schemeClr val="bg1"/>
                </a:solidFill>
                <a:latin typeface="Times New Roman" pitchFamily="18" charset="0"/>
                <a:ea typeface="MS ??"/>
                <a:cs typeface="Times New Roman" pitchFamily="18" charset="0"/>
              </a:rPr>
              <a:t> n'a pas de cartouches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fr-FR" sz="1400" smtClean="0">
                <a:solidFill>
                  <a:schemeClr val="bg1"/>
                </a:solidFill>
                <a:latin typeface="Times New Roman" pitchFamily="18" charset="0"/>
                <a:ea typeface="MS ??"/>
                <a:cs typeface="Times New Roman" pitchFamily="18" charset="0"/>
              </a:rPr>
              <a:t>c'est louche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fr-FR" sz="1400" smtClean="0">
                <a:solidFill>
                  <a:schemeClr val="bg1"/>
                </a:solidFill>
                <a:latin typeface="Times New Roman" pitchFamily="18" charset="0"/>
                <a:ea typeface="MS ??"/>
                <a:cs typeface="Times New Roman" pitchFamily="18" charset="0"/>
              </a:rPr>
              <a:t>Elle retourne </a:t>
            </a:r>
            <a:r>
              <a:rPr lang="fr-FR" sz="1400" smtClean="0">
                <a:solidFill>
                  <a:schemeClr val="bg1"/>
                </a:solidFill>
                <a:ea typeface="MS ??"/>
                <a:cs typeface="Times New Roman" pitchFamily="18" charset="0"/>
              </a:rPr>
              <a:t>à</a:t>
            </a:r>
            <a:r>
              <a:rPr lang="fr-FR" sz="1400" smtClean="0">
                <a:solidFill>
                  <a:schemeClr val="bg1"/>
                </a:solidFill>
                <a:latin typeface="Times New Roman" pitchFamily="18" charset="0"/>
                <a:ea typeface="MS ??"/>
                <a:cs typeface="Times New Roman" pitchFamily="18" charset="0"/>
              </a:rPr>
              <a:t> la douche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fr-FR" sz="1400" smtClean="0">
                <a:solidFill>
                  <a:schemeClr val="bg1"/>
                </a:solidFill>
                <a:latin typeface="Times New Roman" pitchFamily="18" charset="0"/>
                <a:ea typeface="MS ??"/>
                <a:cs typeface="Times New Roman" pitchFamily="18" charset="0"/>
              </a:rPr>
              <a:t>Son b</a:t>
            </a:r>
            <a:r>
              <a:rPr lang="fr-FR" sz="1400" smtClean="0">
                <a:solidFill>
                  <a:schemeClr val="bg1"/>
                </a:solidFill>
                <a:ea typeface="MS ??"/>
                <a:cs typeface="Times New Roman" pitchFamily="18" charset="0"/>
              </a:rPr>
              <a:t>é</a:t>
            </a:r>
            <a:r>
              <a:rPr lang="fr-FR" sz="1400" smtClean="0">
                <a:solidFill>
                  <a:schemeClr val="bg1"/>
                </a:solidFill>
                <a:latin typeface="Times New Roman" pitchFamily="18" charset="0"/>
                <a:ea typeface="MS ??"/>
                <a:cs typeface="Times New Roman" pitchFamily="18" charset="0"/>
              </a:rPr>
              <a:t>b</a:t>
            </a:r>
            <a:r>
              <a:rPr lang="fr-FR" sz="1400" smtClean="0">
                <a:solidFill>
                  <a:schemeClr val="bg1"/>
                </a:solidFill>
                <a:ea typeface="MS ??"/>
                <a:cs typeface="Times New Roman" pitchFamily="18" charset="0"/>
              </a:rPr>
              <a:t>é</a:t>
            </a:r>
            <a:r>
              <a:rPr lang="fr-FR" sz="1400" smtClean="0">
                <a:solidFill>
                  <a:schemeClr val="bg1"/>
                </a:solidFill>
                <a:latin typeface="Times New Roman" pitchFamily="18" charset="0"/>
                <a:ea typeface="MS ??"/>
                <a:cs typeface="Times New Roman" pitchFamily="18" charset="0"/>
              </a:rPr>
              <a:t> a enfin une couche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fr-FR" sz="1400" smtClean="0">
                <a:solidFill>
                  <a:schemeClr val="bg1"/>
                </a:solidFill>
                <a:latin typeface="Times New Roman" pitchFamily="18" charset="0"/>
                <a:ea typeface="MS ??"/>
                <a:cs typeface="Times New Roman" pitchFamily="18" charset="0"/>
              </a:rPr>
              <a:t>C'est pas louche</a:t>
            </a:r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8543925" y="6381750"/>
            <a:ext cx="295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fr-FR">
                <a:solidFill>
                  <a:schemeClr val="bg1"/>
                </a:solidFill>
              </a:rPr>
              <a:t>Yoann Gazagnaire, 1èreS1</a:t>
            </a:r>
          </a:p>
        </p:txBody>
      </p:sp>
      <p:pic>
        <p:nvPicPr>
          <p:cNvPr id="46085" name="Picture 5" descr="Afficher l'image d'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567464">
            <a:off x="654051" y="2317750"/>
            <a:ext cx="415290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6" descr="Signature Réné de Obaldi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  <a:lum bright="100000" contrast="-12000"/>
            <a:grayscl/>
            <a:biLevel thresh="50000"/>
          </a:blip>
          <a:srcRect/>
          <a:stretch>
            <a:fillRect/>
          </a:stretch>
        </p:blipFill>
        <p:spPr bwMode="auto">
          <a:xfrm>
            <a:off x="0" y="0"/>
            <a:ext cx="2279650" cy="13811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2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2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2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2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2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2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21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21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21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21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21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21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21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21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21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21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21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21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50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21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21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21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0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21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921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921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9500"/>
                            </p:stCondLst>
                            <p:childTnLst>
                              <p:par>
                                <p:cTn id="1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9216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9216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9216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9216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9216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9216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9216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9216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9216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/>
      <p:bldP spid="92163" grpId="0" build="p"/>
      <p:bldP spid="9216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 altLang="ja-JP" i="1" smtClean="0">
                <a:solidFill>
                  <a:schemeClr val="bg1"/>
                </a:solidFill>
                <a:ea typeface="MS PGothic" pitchFamily="34" charset="-128"/>
              </a:rPr>
              <a:t>Obaldi a perdu son A </a:t>
            </a:r>
            <a:endParaRPr lang="fr-FR" i="1" smtClean="0">
              <a:solidFill>
                <a:schemeClr val="bg1"/>
              </a:solidFill>
            </a:endParaRPr>
          </a:p>
        </p:txBody>
      </p:sp>
      <p:sp>
        <p:nvSpPr>
          <p:cNvPr id="95235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2927350" y="2205038"/>
            <a:ext cx="7345363" cy="3960812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fr-FR" altLang="ja-JP" sz="1800" smtClean="0">
                <a:solidFill>
                  <a:schemeClr val="bg1"/>
                </a:solidFill>
                <a:latin typeface="Times New Roman" pitchFamily="18" charset="0"/>
                <a:ea typeface="MS ??"/>
                <a:cs typeface="Book Antiqua" pitchFamily="18" charset="0"/>
              </a:rPr>
              <a:t>Sur mon pain j'</a:t>
            </a:r>
            <a:r>
              <a:rPr lang="fr-FR" altLang="ja-JP" sz="1800" smtClean="0">
                <a:solidFill>
                  <a:schemeClr val="bg1"/>
                </a:solidFill>
                <a:ea typeface="MS ??"/>
                <a:cs typeface="Book Antiqua" pitchFamily="18" charset="0"/>
              </a:rPr>
              <a:t>é</a:t>
            </a:r>
            <a:r>
              <a:rPr lang="fr-FR" altLang="ja-JP" sz="1800" smtClean="0">
                <a:solidFill>
                  <a:schemeClr val="bg1"/>
                </a:solidFill>
                <a:latin typeface="Times New Roman" pitchFamily="18" charset="0"/>
                <a:ea typeface="MS ??"/>
                <a:cs typeface="Book Antiqua" pitchFamily="18" charset="0"/>
              </a:rPr>
              <a:t>tale de la confiture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r-FR" altLang="ja-JP" sz="1800" smtClean="0">
                <a:solidFill>
                  <a:schemeClr val="bg1"/>
                </a:solidFill>
                <a:ea typeface="MS ??"/>
                <a:cs typeface="Book Antiqua" pitchFamily="18" charset="0"/>
              </a:rPr>
              <a:t>À</a:t>
            </a:r>
            <a:r>
              <a:rPr lang="fr-FR" altLang="ja-JP" sz="1800" smtClean="0">
                <a:solidFill>
                  <a:schemeClr val="bg1"/>
                </a:solidFill>
                <a:latin typeface="Times New Roman" pitchFamily="18" charset="0"/>
                <a:ea typeface="MS ??"/>
                <a:cs typeface="Book Antiqua" pitchFamily="18" charset="0"/>
              </a:rPr>
              <a:t> la fenêtre j'aper</a:t>
            </a:r>
            <a:r>
              <a:rPr lang="fr-FR" altLang="ja-JP" sz="1800" smtClean="0">
                <a:solidFill>
                  <a:schemeClr val="bg1"/>
                </a:solidFill>
                <a:ea typeface="MS ??"/>
                <a:cs typeface="Book Antiqua" pitchFamily="18" charset="0"/>
              </a:rPr>
              <a:t>ç</a:t>
            </a:r>
            <a:r>
              <a:rPr lang="fr-FR" altLang="ja-JP" sz="1800" smtClean="0">
                <a:solidFill>
                  <a:schemeClr val="bg1"/>
                </a:solidFill>
                <a:latin typeface="Times New Roman" pitchFamily="18" charset="0"/>
                <a:ea typeface="MS ??"/>
                <a:cs typeface="Book Antiqua" pitchFamily="18" charset="0"/>
              </a:rPr>
              <a:t>ois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r-FR" altLang="ja-JP" sz="1800" smtClean="0">
                <a:solidFill>
                  <a:schemeClr val="bg1"/>
                </a:solidFill>
                <a:latin typeface="Times New Roman" pitchFamily="18" charset="0"/>
                <a:ea typeface="MS ??"/>
                <a:cs typeface="Book Antiqua" pitchFamily="18" charset="0"/>
              </a:rPr>
              <a:t>Que vois-je ? Serait-ce le geai g</a:t>
            </a:r>
            <a:r>
              <a:rPr lang="fr-FR" altLang="ja-JP" sz="1800" smtClean="0">
                <a:solidFill>
                  <a:schemeClr val="bg1"/>
                </a:solidFill>
                <a:ea typeface="MS ??"/>
                <a:cs typeface="Book Antiqua" pitchFamily="18" charset="0"/>
              </a:rPr>
              <a:t>é</a:t>
            </a:r>
            <a:r>
              <a:rPr lang="fr-FR" altLang="ja-JP" sz="1800" smtClean="0">
                <a:solidFill>
                  <a:schemeClr val="bg1"/>
                </a:solidFill>
                <a:latin typeface="Times New Roman" pitchFamily="18" charset="0"/>
                <a:ea typeface="MS ??"/>
                <a:cs typeface="Book Antiqua" pitchFamily="18" charset="0"/>
              </a:rPr>
              <a:t>latineux perdu dans la nature ?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r-FR" altLang="ja-JP" sz="1800" smtClean="0">
                <a:solidFill>
                  <a:schemeClr val="bg1"/>
                </a:solidFill>
                <a:latin typeface="Times New Roman" pitchFamily="18" charset="0"/>
                <a:ea typeface="MS ??"/>
                <a:cs typeface="Book Antiqua" pitchFamily="18" charset="0"/>
              </a:rPr>
              <a:t>Non loin de l</a:t>
            </a:r>
            <a:r>
              <a:rPr lang="fr-FR" altLang="ja-JP" sz="1800" smtClean="0">
                <a:solidFill>
                  <a:schemeClr val="bg1"/>
                </a:solidFill>
                <a:ea typeface="MS ??"/>
                <a:cs typeface="Book Antiqua" pitchFamily="18" charset="0"/>
              </a:rPr>
              <a:t>à</a:t>
            </a:r>
            <a:r>
              <a:rPr lang="fr-FR" altLang="ja-JP" sz="1800" smtClean="0">
                <a:solidFill>
                  <a:schemeClr val="bg1"/>
                </a:solidFill>
                <a:latin typeface="Times New Roman" pitchFamily="18" charset="0"/>
                <a:ea typeface="MS ??"/>
                <a:cs typeface="Book Antiqua" pitchFamily="18" charset="0"/>
              </a:rPr>
              <a:t>, dans le bois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r-FR" altLang="ja-JP" sz="1800" smtClean="0">
                <a:solidFill>
                  <a:schemeClr val="bg1"/>
                </a:solidFill>
                <a:latin typeface="Times New Roman" pitchFamily="18" charset="0"/>
                <a:ea typeface="MS ??"/>
                <a:cs typeface="Book Antiqua" pitchFamily="18" charset="0"/>
              </a:rPr>
              <a:t>Pissenlit et Agla</a:t>
            </a:r>
            <a:r>
              <a:rPr lang="fr-FR" altLang="ja-JP" sz="1800" smtClean="0">
                <a:solidFill>
                  <a:schemeClr val="bg1"/>
                </a:solidFill>
                <a:ea typeface="MS ??"/>
                <a:cs typeface="Book Antiqua" pitchFamily="18" charset="0"/>
              </a:rPr>
              <a:t>é</a:t>
            </a:r>
            <a:r>
              <a:rPr lang="fr-FR" altLang="ja-JP" sz="1800" smtClean="0">
                <a:solidFill>
                  <a:schemeClr val="bg1"/>
                </a:solidFill>
                <a:latin typeface="Times New Roman" pitchFamily="18" charset="0"/>
                <a:ea typeface="MS ??"/>
                <a:cs typeface="Book Antiqua" pitchFamily="18" charset="0"/>
              </a:rPr>
              <a:t> se lisent des contes de f</a:t>
            </a:r>
            <a:r>
              <a:rPr lang="fr-FR" altLang="ja-JP" sz="1800" smtClean="0">
                <a:solidFill>
                  <a:schemeClr val="bg1"/>
                </a:solidFill>
                <a:ea typeface="MS ??"/>
                <a:cs typeface="Book Antiqua" pitchFamily="18" charset="0"/>
              </a:rPr>
              <a:t>é</a:t>
            </a:r>
            <a:r>
              <a:rPr lang="fr-FR" altLang="ja-JP" sz="1800" smtClean="0">
                <a:solidFill>
                  <a:schemeClr val="bg1"/>
                </a:solidFill>
                <a:latin typeface="Times New Roman" pitchFamily="18" charset="0"/>
                <a:ea typeface="MS ??"/>
                <a:cs typeface="Book Antiqua" pitchFamily="18" charset="0"/>
              </a:rPr>
              <a:t>e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r-FR" altLang="ja-JP" sz="1800" smtClean="0">
                <a:solidFill>
                  <a:schemeClr val="bg1"/>
                </a:solidFill>
                <a:latin typeface="Times New Roman" pitchFamily="18" charset="0"/>
                <a:ea typeface="MS ??"/>
                <a:cs typeface="Book Antiqua" pitchFamily="18" charset="0"/>
              </a:rPr>
              <a:t>Deux anges d</a:t>
            </a:r>
            <a:r>
              <a:rPr lang="fr-FR" altLang="ja-JP" sz="1800" smtClean="0">
                <a:solidFill>
                  <a:schemeClr val="bg1"/>
                </a:solidFill>
                <a:ea typeface="MS ??"/>
                <a:cs typeface="Book Antiqua" pitchFamily="18" charset="0"/>
              </a:rPr>
              <a:t>é</a:t>
            </a:r>
            <a:r>
              <a:rPr lang="fr-FR" altLang="ja-JP" sz="1800" smtClean="0">
                <a:solidFill>
                  <a:schemeClr val="bg1"/>
                </a:solidFill>
                <a:latin typeface="Times New Roman" pitchFamily="18" charset="0"/>
                <a:ea typeface="MS ??"/>
                <a:cs typeface="Book Antiqua" pitchFamily="18" charset="0"/>
              </a:rPr>
              <a:t>chus mangent des nouilles tout nus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r-FR" altLang="ja-JP" sz="1800" smtClean="0">
                <a:solidFill>
                  <a:schemeClr val="bg1"/>
                </a:solidFill>
                <a:latin typeface="Times New Roman" pitchFamily="18" charset="0"/>
                <a:ea typeface="MS ??"/>
                <a:cs typeface="Book Antiqua" pitchFamily="18" charset="0"/>
              </a:rPr>
              <a:t>Turlututu un </a:t>
            </a:r>
            <a:r>
              <a:rPr lang="fr-FR" altLang="ja-JP" sz="1800" smtClean="0">
                <a:solidFill>
                  <a:schemeClr val="bg1"/>
                </a:solidFill>
                <a:ea typeface="MS ??"/>
                <a:cs typeface="Book Antiqua" pitchFamily="18" charset="0"/>
              </a:rPr>
              <a:t>é</a:t>
            </a:r>
            <a:r>
              <a:rPr lang="fr-FR" altLang="ja-JP" sz="1800" smtClean="0">
                <a:solidFill>
                  <a:schemeClr val="bg1"/>
                </a:solidFill>
                <a:latin typeface="Times New Roman" pitchFamily="18" charset="0"/>
                <a:ea typeface="MS ??"/>
                <a:cs typeface="Book Antiqua" pitchFamily="18" charset="0"/>
              </a:rPr>
              <a:t>l</a:t>
            </a:r>
            <a:r>
              <a:rPr lang="fr-FR" altLang="ja-JP" sz="1800" smtClean="0">
                <a:solidFill>
                  <a:schemeClr val="bg1"/>
                </a:solidFill>
                <a:ea typeface="MS ??"/>
                <a:cs typeface="Book Antiqua" pitchFamily="18" charset="0"/>
              </a:rPr>
              <a:t>é</a:t>
            </a:r>
            <a:r>
              <a:rPr lang="fr-FR" altLang="ja-JP" sz="1800" smtClean="0">
                <a:solidFill>
                  <a:schemeClr val="bg1"/>
                </a:solidFill>
                <a:latin typeface="Times New Roman" pitchFamily="18" charset="0"/>
                <a:ea typeface="MS ??"/>
                <a:cs typeface="Book Antiqua" pitchFamily="18" charset="0"/>
              </a:rPr>
              <a:t>phant cru traverse le champ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r-FR" altLang="ja-JP" sz="1800" smtClean="0">
                <a:solidFill>
                  <a:schemeClr val="bg1"/>
                </a:solidFill>
                <a:latin typeface="Times New Roman" pitchFamily="18" charset="0"/>
                <a:ea typeface="MS ??"/>
                <a:cs typeface="Book Antiqua" pitchFamily="18" charset="0"/>
              </a:rPr>
              <a:t>de mes souvenirs d'enfant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r-FR" altLang="ja-JP" sz="1800" smtClean="0">
                <a:solidFill>
                  <a:schemeClr val="bg1"/>
                </a:solidFill>
                <a:latin typeface="Times New Roman" pitchFamily="18" charset="0"/>
                <a:ea typeface="MS ??"/>
                <a:cs typeface="Book Antiqua" pitchFamily="18" charset="0"/>
              </a:rPr>
              <a:t>Croissant de lune aux amandines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r-FR" altLang="ja-JP" sz="1800" smtClean="0">
                <a:solidFill>
                  <a:schemeClr val="bg1"/>
                </a:solidFill>
                <a:latin typeface="Times New Roman" pitchFamily="18" charset="0"/>
                <a:ea typeface="MS ??"/>
                <a:cs typeface="Book Antiqua" pitchFamily="18" charset="0"/>
              </a:rPr>
              <a:t>Cuit dans le four de mon amie Francine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r-FR" altLang="ja-JP" sz="1800" smtClean="0">
                <a:solidFill>
                  <a:schemeClr val="bg1"/>
                </a:solidFill>
                <a:latin typeface="Times New Roman" pitchFamily="18" charset="0"/>
                <a:ea typeface="MS ??"/>
                <a:cs typeface="Book Antiqua" pitchFamily="18" charset="0"/>
              </a:rPr>
              <a:t>Farine de bl</a:t>
            </a:r>
            <a:r>
              <a:rPr lang="fr-FR" altLang="ja-JP" sz="1800" smtClean="0">
                <a:solidFill>
                  <a:schemeClr val="bg1"/>
                </a:solidFill>
                <a:ea typeface="MS ??"/>
                <a:cs typeface="Book Antiqua" pitchFamily="18" charset="0"/>
              </a:rPr>
              <a:t>é</a:t>
            </a:r>
            <a:r>
              <a:rPr lang="fr-FR" altLang="ja-JP" sz="1800" smtClean="0">
                <a:solidFill>
                  <a:schemeClr val="bg1"/>
                </a:solidFill>
                <a:latin typeface="Times New Roman" pitchFamily="18" charset="0"/>
                <a:ea typeface="MS ??"/>
                <a:cs typeface="Book Antiqua" pitchFamily="18" charset="0"/>
              </a:rPr>
              <a:t>, de riz ou de pois </a:t>
            </a:r>
          </a:p>
          <a:p>
            <a:pPr>
              <a:lnSpc>
                <a:spcPct val="80000"/>
              </a:lnSpc>
              <a:buFontTx/>
              <a:buNone/>
            </a:pPr>
            <a:endParaRPr lang="fr-FR" altLang="ja-JP" sz="1800" smtClean="0">
              <a:solidFill>
                <a:schemeClr val="bg1"/>
              </a:solidFill>
              <a:latin typeface="Times New Roman" pitchFamily="18" charset="0"/>
              <a:ea typeface="MS ??"/>
              <a:cs typeface="Book Antiqua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fr-FR" altLang="ja-JP" sz="1800" smtClean="0">
                <a:solidFill>
                  <a:schemeClr val="bg1"/>
                </a:solidFill>
                <a:latin typeface="Times New Roman" pitchFamily="18" charset="0"/>
                <a:ea typeface="MS ??"/>
                <a:cs typeface="Book Antiqua" pitchFamily="18" charset="0"/>
              </a:rPr>
              <a:t>Qui a vol</a:t>
            </a:r>
            <a:r>
              <a:rPr lang="fr-FR" altLang="ja-JP" sz="1800" smtClean="0">
                <a:solidFill>
                  <a:schemeClr val="bg1"/>
                </a:solidFill>
                <a:ea typeface="MS ??"/>
                <a:cs typeface="Book Antiqua" pitchFamily="18" charset="0"/>
              </a:rPr>
              <a:t>é</a:t>
            </a:r>
            <a:r>
              <a:rPr lang="fr-FR" altLang="ja-JP" sz="1800" smtClean="0">
                <a:solidFill>
                  <a:schemeClr val="bg1"/>
                </a:solidFill>
                <a:latin typeface="Times New Roman" pitchFamily="18" charset="0"/>
                <a:ea typeface="MS ??"/>
                <a:cs typeface="Book Antiqua" pitchFamily="18" charset="0"/>
              </a:rPr>
              <a:t> ma vodka ?</a:t>
            </a:r>
            <a:endParaRPr lang="fr-FR" sz="1800" smtClean="0">
              <a:solidFill>
                <a:schemeClr val="bg1"/>
              </a:solidFill>
              <a:latin typeface="Times New Roman" pitchFamily="18" charset="0"/>
              <a:ea typeface="MS ??"/>
              <a:cs typeface="Book Antiqua" pitchFamily="18" charset="0"/>
            </a:endParaRPr>
          </a:p>
        </p:txBody>
      </p:sp>
      <p:sp>
        <p:nvSpPr>
          <p:cNvPr id="95236" name="Rectangle 4"/>
          <p:cNvSpPr>
            <a:spLocks noChangeArrowheads="1"/>
          </p:cNvSpPr>
          <p:nvPr/>
        </p:nvSpPr>
        <p:spPr bwMode="auto">
          <a:xfrm>
            <a:off x="7104063" y="6381750"/>
            <a:ext cx="4514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fr-FR" altLang="ja-JP">
                <a:solidFill>
                  <a:schemeClr val="bg1"/>
                </a:solidFill>
                <a:ea typeface="MS PGothic" pitchFamily="34" charset="-128"/>
              </a:rPr>
              <a:t>Lucie Devred et Noémie Rocheteau, 1°S1 </a:t>
            </a:r>
          </a:p>
        </p:txBody>
      </p:sp>
      <p:pic>
        <p:nvPicPr>
          <p:cNvPr id="47109" name="Picture 5" descr="Signature Réné de Obaldi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  <a:lum bright="100000" contrast="-12000"/>
            <a:grayscl/>
            <a:biLevel thresh="50000"/>
          </a:blip>
          <a:srcRect/>
          <a:stretch>
            <a:fillRect/>
          </a:stretch>
        </p:blipFill>
        <p:spPr bwMode="auto">
          <a:xfrm>
            <a:off x="0" y="0"/>
            <a:ext cx="2279650" cy="13811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95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5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95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5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952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952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952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952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952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952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  <p:bldP spid="95235" grpId="0" build="p"/>
      <p:bldP spid="952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/>
          </p:cNvSpPr>
          <p:nvPr>
            <p:ph type="title" idx="4294967295"/>
          </p:nvPr>
        </p:nvSpPr>
        <p:spPr>
          <a:xfrm>
            <a:off x="0" y="5564188"/>
            <a:ext cx="8610600" cy="1293812"/>
          </a:xfrm>
        </p:spPr>
        <p:txBody>
          <a:bodyPr/>
          <a:lstStyle/>
          <a:p>
            <a:r>
              <a:rPr lang="fr-FR" b="1" smtClean="0">
                <a:solidFill>
                  <a:schemeClr val="bg1"/>
                </a:solidFill>
              </a:rPr>
              <a:t>Let’s slam!</a:t>
            </a:r>
          </a:p>
        </p:txBody>
      </p:sp>
      <p:pic>
        <p:nvPicPr>
          <p:cNvPr id="48131" name="Picture 3" descr="Signature Réné de Obaldi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  <a:lum bright="100000" contrast="-12000"/>
            <a:grayscl/>
            <a:biLevel thresh="50000"/>
          </a:blip>
          <a:srcRect/>
          <a:stretch>
            <a:fillRect/>
          </a:stretch>
        </p:blipFill>
        <p:spPr bwMode="auto">
          <a:xfrm>
            <a:off x="0" y="0"/>
            <a:ext cx="2279650" cy="13811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164 4.44444E-6 C 0.10486 -0.05973 0.28136 -0.11945 0.2884 -0.15417 C 0.29504 -0.18889 -0.04233 -0.18264 -0.03126 -0.20834 C -0.02006 -0.23403 0.34467 -0.27709 0.35522 -0.30834 C 0.3659 -0.33959 0.03074 -0.36713 0.03231 -0.39584 C 0.03374 -0.42454 0.35248 -0.4551 0.36473 -0.48125 C 0.37736 -0.50741 0.11007 -0.53588 0.10642 -0.55209 C 0.10278 -0.56829 0.32721 -0.56575 0.34337 -0.57917 C 0.35926 -0.5926 0.2105 -0.61713 0.2019 -0.63334 C 0.19383 -0.64954 0.2785 -0.66482 0.29296 -0.67709 C 0.30755 -0.68936 0.28996 -0.70139 0.28944 -0.70625 " pathEditMode="relative" rAng="0" ptsTypes="aaaaaaaaaaA">
                                      <p:cBhvr>
                                        <p:cTn id="6" dur="50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" y="-3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3" name="Picture 7" descr="Afficher l'image d'origin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242888"/>
            <a:ext cx="12528550" cy="727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5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 smtClean="0">
                <a:solidFill>
                  <a:schemeClr val="bg1"/>
                </a:solidFill>
              </a:rPr>
              <a:t>Questions-réponses </a:t>
            </a:r>
            <a:r>
              <a:rPr lang="fr-FR" sz="1800" smtClean="0">
                <a:solidFill>
                  <a:schemeClr val="bg1"/>
                </a:solidFill>
              </a:rPr>
              <a:t>(intelligent)</a:t>
            </a:r>
          </a:p>
        </p:txBody>
      </p:sp>
      <p:sp>
        <p:nvSpPr>
          <p:cNvPr id="96259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34963" y="2565400"/>
            <a:ext cx="4105275" cy="17272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fr-FR" sz="1800" smtClean="0">
                <a:solidFill>
                  <a:schemeClr val="bg1"/>
                </a:solidFill>
              </a:rPr>
              <a:t>Quelques règles:</a:t>
            </a:r>
          </a:p>
          <a:p>
            <a:r>
              <a:rPr lang="fr-FR" sz="1800" smtClean="0">
                <a:solidFill>
                  <a:schemeClr val="bg1"/>
                </a:solidFill>
              </a:rPr>
              <a:t>On lève la main</a:t>
            </a:r>
          </a:p>
          <a:p>
            <a:r>
              <a:rPr lang="fr-FR" sz="1800" smtClean="0">
                <a:solidFill>
                  <a:schemeClr val="bg1"/>
                </a:solidFill>
              </a:rPr>
              <a:t>Pas tous à la fois</a:t>
            </a:r>
          </a:p>
          <a:p>
            <a:r>
              <a:rPr lang="fr-FR" sz="1800" smtClean="0">
                <a:solidFill>
                  <a:schemeClr val="bg1"/>
                </a:solidFill>
              </a:rPr>
              <a:t>On s’écoute</a:t>
            </a:r>
          </a:p>
          <a:p>
            <a:r>
              <a:rPr lang="fr-FR" sz="1800" smtClean="0">
                <a:solidFill>
                  <a:schemeClr val="bg1"/>
                </a:solidFill>
              </a:rPr>
              <a:t>On réfléchit</a:t>
            </a:r>
          </a:p>
        </p:txBody>
      </p:sp>
      <p:grpSp>
        <p:nvGrpSpPr>
          <p:cNvPr id="3" name="Groupe 2"/>
          <p:cNvGrpSpPr>
            <a:grpSpLocks/>
          </p:cNvGrpSpPr>
          <p:nvPr/>
        </p:nvGrpSpPr>
        <p:grpSpPr bwMode="auto">
          <a:xfrm>
            <a:off x="2711450" y="2276475"/>
            <a:ext cx="7172325" cy="3876675"/>
            <a:chOff x="3040630" y="2276872"/>
            <a:chExt cx="7172325" cy="3876675"/>
          </a:xfrm>
        </p:grpSpPr>
        <p:pic>
          <p:nvPicPr>
            <p:cNvPr id="49157" name="Picture 5" descr="Afficher l'image d'origin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40630" y="2276872"/>
              <a:ext cx="7172325" cy="3876675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2" name="Rectangle à coins arrondis 1"/>
            <p:cNvSpPr/>
            <p:nvPr/>
          </p:nvSpPr>
          <p:spPr>
            <a:xfrm>
              <a:off x="4872605" y="2348310"/>
              <a:ext cx="3095625" cy="14414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b="1" dirty="0">
                  <a:solidFill>
                    <a:srgbClr val="FF0000"/>
                  </a:solidFill>
                  <a:latin typeface="Goudy Stout" panose="0202090407030B020401" pitchFamily="18" charset="0"/>
                </a:rPr>
                <a:t>C’EST PARTI!!!!!!</a:t>
              </a:r>
            </a:p>
          </p:txBody>
        </p:sp>
      </p:grpSp>
      <p:pic>
        <p:nvPicPr>
          <p:cNvPr id="49160" name="Picture 8" descr="Signature Réné de Obaldi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  <a:lum bright="100000" contrast="-12000"/>
            <a:grayscl/>
            <a:biLevel thresh="50000"/>
          </a:blip>
          <a:srcRect/>
          <a:stretch>
            <a:fillRect/>
          </a:stretch>
        </p:blipFill>
        <p:spPr bwMode="auto">
          <a:xfrm>
            <a:off x="0" y="0"/>
            <a:ext cx="2279650" cy="13811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6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6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8" grpId="0"/>
      <p:bldP spid="96259" grpId="0" build="p"/>
      <p:bldP spid="96259" grpId="1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Shape 1"/>
          <p:cNvSpPr txBox="1">
            <a:spLocks noChangeArrowheads="1"/>
          </p:cNvSpPr>
          <p:nvPr/>
        </p:nvSpPr>
        <p:spPr bwMode="auto">
          <a:xfrm>
            <a:off x="1371600" y="1803400"/>
            <a:ext cx="9448800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6000">
                <a:solidFill>
                  <a:srgbClr val="FFFFFF"/>
                </a:solidFill>
                <a:latin typeface="Century Gothic" pitchFamily="34" charset="0"/>
              </a:rPr>
              <a:t>René de Obaldia</a:t>
            </a:r>
            <a:endParaRPr lang="fr-FR"/>
          </a:p>
        </p:txBody>
      </p:sp>
      <p:sp>
        <p:nvSpPr>
          <p:cNvPr id="27650" name="TextShape 2"/>
          <p:cNvSpPr txBox="1">
            <a:spLocks noChangeArrowheads="1"/>
          </p:cNvSpPr>
          <p:nvPr/>
        </p:nvSpPr>
        <p:spPr bwMode="auto">
          <a:xfrm>
            <a:off x="1371600" y="3632200"/>
            <a:ext cx="9448800" cy="6858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/>
          <a:lstStyle/>
          <a:p>
            <a:r>
              <a:rPr lang="fr-FR" sz="2000">
                <a:solidFill>
                  <a:srgbClr val="FFFFFF"/>
                </a:solidFill>
                <a:latin typeface="Century Gothic" pitchFamily="34" charset="0"/>
              </a:rPr>
              <a:t>À Vence, reçu au lycée Henri Matisse par les 1</a:t>
            </a:r>
            <a:r>
              <a:rPr lang="fr-FR" sz="2000" baseline="30000">
                <a:solidFill>
                  <a:srgbClr val="FFFFFF"/>
                </a:solidFill>
                <a:latin typeface="Century Gothic" pitchFamily="34" charset="0"/>
              </a:rPr>
              <a:t>ère</a:t>
            </a:r>
            <a:r>
              <a:rPr lang="fr-FR" sz="2000">
                <a:solidFill>
                  <a:srgbClr val="FFFFFF"/>
                </a:solidFill>
                <a:latin typeface="Century Gothic" pitchFamily="34" charset="0"/>
              </a:rPr>
              <a:t>S1 et les 1</a:t>
            </a:r>
            <a:r>
              <a:rPr lang="fr-FR" sz="2000" baseline="30000">
                <a:solidFill>
                  <a:srgbClr val="FFFFFF"/>
                </a:solidFill>
                <a:latin typeface="Century Gothic" pitchFamily="34" charset="0"/>
              </a:rPr>
              <a:t>ère</a:t>
            </a:r>
            <a:r>
              <a:rPr lang="fr-FR" sz="2000">
                <a:solidFill>
                  <a:srgbClr val="FFFFFF"/>
                </a:solidFill>
                <a:latin typeface="Century Gothic" pitchFamily="34" charset="0"/>
              </a:rPr>
              <a:t>L, élèves de Mme Zaneboni.</a:t>
            </a:r>
            <a:endParaRPr lang="fr-FR"/>
          </a:p>
        </p:txBody>
      </p:sp>
      <p:pic>
        <p:nvPicPr>
          <p:cNvPr id="29702" name="Picture 6" descr="Signature Réné de Obaldia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  <a:lum bright="100000" contrast="-12000"/>
            <a:grayscl/>
            <a:biLevel thresh="50000"/>
          </a:blip>
          <a:srcRect/>
          <a:stretch>
            <a:fillRect/>
          </a:stretch>
        </p:blipFill>
        <p:spPr bwMode="auto">
          <a:xfrm>
            <a:off x="3575050" y="4149725"/>
            <a:ext cx="3790950" cy="229711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" grpId="0"/>
      <p:bldP spid="2765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 smtClean="0">
                <a:solidFill>
                  <a:schemeClr val="bg1"/>
                </a:solidFill>
              </a:rPr>
              <a:t>Merci!</a:t>
            </a:r>
          </a:p>
        </p:txBody>
      </p:sp>
      <p:pic>
        <p:nvPicPr>
          <p:cNvPr id="98311" name="Picture 7" descr="Afficher l'image d'origin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C0C0C"/>
              </a:clrFrom>
              <a:clrTo>
                <a:srgbClr val="0C0C0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84700" y="1795463"/>
            <a:ext cx="7632700" cy="506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5" name="Picture 11" descr="Afficher l'image d'origine"/>
          <p:cNvPicPr>
            <a:picLocks noChangeAspect="1" noChangeArrowheads="1"/>
          </p:cNvPicPr>
          <p:nvPr/>
        </p:nvPicPr>
        <p:blipFill>
          <a:blip r:embed="rId4"/>
          <a:srcRect r="1398"/>
          <a:stretch>
            <a:fillRect/>
          </a:stretch>
        </p:blipFill>
        <p:spPr bwMode="auto">
          <a:xfrm>
            <a:off x="550863" y="3213100"/>
            <a:ext cx="3000375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17" name="AutoShape 13"/>
          <p:cNvSpPr>
            <a:spLocks noChangeArrowheads="1"/>
          </p:cNvSpPr>
          <p:nvPr/>
        </p:nvSpPr>
        <p:spPr bwMode="auto">
          <a:xfrm>
            <a:off x="742950" y="1268413"/>
            <a:ext cx="3095625" cy="1584325"/>
          </a:xfrm>
          <a:prstGeom prst="wedgeRoundRectCallout">
            <a:avLst>
              <a:gd name="adj1" fmla="val -29486"/>
              <a:gd name="adj2" fmla="val 108116"/>
              <a:gd name="adj3" fmla="val 16667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fr-FR" b="1">
                <a:solidFill>
                  <a:schemeClr val="bg1"/>
                </a:solidFill>
              </a:rPr>
              <a:t>Inspirer, vous, d’autres padawans à votre art de manier plume contre côté obscur de ce monde, espérer, je.</a:t>
            </a:r>
          </a:p>
          <a:p>
            <a:pPr algn="ctr"/>
            <a:endParaRPr lang="fr-FR" b="1">
              <a:solidFill>
                <a:schemeClr val="bg1"/>
              </a:solidFill>
            </a:endParaRPr>
          </a:p>
        </p:txBody>
      </p:sp>
      <p:pic>
        <p:nvPicPr>
          <p:cNvPr id="50182" name="Picture 6" descr="Signature Réné de Obaldia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  <a:lum bright="100000" contrast="-12000"/>
            <a:grayscl/>
            <a:biLevel thresh="50000"/>
          </a:blip>
          <a:srcRect/>
          <a:stretch>
            <a:fillRect/>
          </a:stretch>
        </p:blipFill>
        <p:spPr bwMode="auto">
          <a:xfrm>
            <a:off x="0" y="0"/>
            <a:ext cx="2279650" cy="13811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9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8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8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8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6" grpId="0"/>
      <p:bldP spid="983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11" descr="Afficher l'image d'origine"/>
          <p:cNvPicPr>
            <a:picLocks noChangeAspect="1" noChangeArrowheads="1"/>
          </p:cNvPicPr>
          <p:nvPr/>
        </p:nvPicPr>
        <p:blipFill>
          <a:blip r:embed="rId2"/>
          <a:srcRect l="3268" t="9047" r="5888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 smtClean="0">
                <a:solidFill>
                  <a:schemeClr val="bg1"/>
                </a:solidFill>
              </a:rPr>
              <a:t>GOÛTER!!!!!!!!</a:t>
            </a:r>
          </a:p>
        </p:txBody>
      </p:sp>
      <p:pic>
        <p:nvPicPr>
          <p:cNvPr id="51203" name="Picture 13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5913" y="333375"/>
            <a:ext cx="1439862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9" descr="Afficher l'image d'origi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56363" y="0"/>
            <a:ext cx="5735637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1205" name="Group 7"/>
          <p:cNvGrpSpPr>
            <a:grpSpLocks/>
          </p:cNvGrpSpPr>
          <p:nvPr/>
        </p:nvGrpSpPr>
        <p:grpSpPr bwMode="auto">
          <a:xfrm>
            <a:off x="0" y="4221163"/>
            <a:ext cx="4295775" cy="2636837"/>
            <a:chOff x="2615" y="1530"/>
            <a:chExt cx="3954" cy="2790"/>
          </a:xfrm>
        </p:grpSpPr>
        <p:pic>
          <p:nvPicPr>
            <p:cNvPr id="51206" name="Picture 5" descr="Afficher l'image d'origine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15" y="1530"/>
              <a:ext cx="3954" cy="27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07" name="Rectangle 6"/>
            <p:cNvSpPr>
              <a:spLocks noChangeArrowheads="1"/>
            </p:cNvSpPr>
            <p:nvPr/>
          </p:nvSpPr>
          <p:spPr bwMode="auto">
            <a:xfrm>
              <a:off x="3114" y="3249"/>
              <a:ext cx="2813" cy="22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809984" y="714356"/>
            <a:ext cx="35719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 smtClean="0">
                <a:solidFill>
                  <a:schemeClr val="bg1"/>
                </a:solidFill>
                <a:latin typeface="Edwardian Script ITC" pitchFamily="66" charset="0"/>
              </a:rPr>
              <a:t>The End</a:t>
            </a:r>
            <a:endParaRPr lang="fr-FR" sz="8800" dirty="0">
              <a:solidFill>
                <a:schemeClr val="bg1"/>
              </a:solidFill>
              <a:latin typeface="Edwardian Script ITC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662207" y="2285992"/>
            <a:ext cx="686758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u="sng" dirty="0" smtClean="0">
                <a:solidFill>
                  <a:schemeClr val="bg1"/>
                </a:solidFill>
                <a:latin typeface="Century Gothic" pitchFamily="34" charset="0"/>
              </a:rPr>
              <a:t>Réalisé par :</a:t>
            </a:r>
            <a:r>
              <a:rPr lang="fr-FR" dirty="0" smtClean="0">
                <a:solidFill>
                  <a:schemeClr val="bg1"/>
                </a:solidFill>
                <a:latin typeface="Century Gothic" pitchFamily="34" charset="0"/>
              </a:rPr>
              <a:t>				Tom TROTOBAS</a:t>
            </a:r>
          </a:p>
          <a:p>
            <a:r>
              <a:rPr lang="fr-FR" dirty="0" smtClean="0">
                <a:solidFill>
                  <a:schemeClr val="bg1"/>
                </a:solidFill>
                <a:latin typeface="Century Gothic" pitchFamily="34" charset="0"/>
              </a:rPr>
              <a:t>	</a:t>
            </a:r>
            <a:r>
              <a:rPr lang="fr-FR" dirty="0" smtClean="0">
                <a:solidFill>
                  <a:schemeClr val="bg1"/>
                </a:solidFill>
                <a:latin typeface="Century Gothic" pitchFamily="34" charset="0"/>
              </a:rPr>
              <a:t>				Quentin GERBAULT</a:t>
            </a:r>
          </a:p>
          <a:p>
            <a:endParaRPr lang="fr-FR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fr-FR" b="1" u="sng" dirty="0" smtClean="0">
                <a:solidFill>
                  <a:schemeClr val="bg1"/>
                </a:solidFill>
                <a:latin typeface="Century Gothic" pitchFamily="34" charset="0"/>
              </a:rPr>
              <a:t>Organisatrice :</a:t>
            </a:r>
            <a:r>
              <a:rPr lang="fr-FR" dirty="0" smtClean="0">
                <a:solidFill>
                  <a:schemeClr val="bg1"/>
                </a:solidFill>
                <a:latin typeface="Century Gothic" pitchFamily="34" charset="0"/>
              </a:rPr>
              <a:t>				Mme ZANEBONI</a:t>
            </a:r>
          </a:p>
          <a:p>
            <a:endParaRPr lang="fr-FR" b="1" u="sng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fr-FR" b="1" u="sng" dirty="0" smtClean="0">
                <a:solidFill>
                  <a:schemeClr val="bg1"/>
                </a:solidFill>
                <a:latin typeface="Century Gothic" pitchFamily="34" charset="0"/>
              </a:rPr>
              <a:t>Avec la participation exceptionnelle de :</a:t>
            </a:r>
            <a:r>
              <a:rPr lang="fr-FR" dirty="0" smtClean="0">
                <a:solidFill>
                  <a:schemeClr val="bg1"/>
                </a:solidFill>
                <a:latin typeface="Century Gothic" pitchFamily="34" charset="0"/>
              </a:rPr>
              <a:t> René de OBALDIA</a:t>
            </a:r>
            <a:endParaRPr lang="fr-FR" b="1" u="sng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Shape 1"/>
          <p:cNvSpPr txBox="1">
            <a:spLocks noChangeArrowheads="1"/>
          </p:cNvSpPr>
          <p:nvPr/>
        </p:nvSpPr>
        <p:spPr bwMode="auto">
          <a:xfrm>
            <a:off x="2895600" y="763588"/>
            <a:ext cx="8610600" cy="12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8000">
                <a:solidFill>
                  <a:srgbClr val="FFFFFF"/>
                </a:solidFill>
                <a:latin typeface="Century Gothic" pitchFamily="34" charset="0"/>
              </a:rPr>
              <a:t>Bienvenue</a:t>
            </a:r>
            <a:endParaRPr lang="fr-FR"/>
          </a:p>
        </p:txBody>
      </p:sp>
      <p:sp>
        <p:nvSpPr>
          <p:cNvPr id="28674" name="TextShape 2"/>
          <p:cNvSpPr txBox="1">
            <a:spLocks noChangeArrowheads="1"/>
          </p:cNvSpPr>
          <p:nvPr/>
        </p:nvSpPr>
        <p:spPr bwMode="auto">
          <a:xfrm>
            <a:off x="685800" y="2193925"/>
            <a:ext cx="10820400" cy="402431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200" b="1" u="sng">
                <a:solidFill>
                  <a:srgbClr val="FFFFFF"/>
                </a:solidFill>
                <a:latin typeface="Century Gothic" pitchFamily="34" charset="0"/>
              </a:rPr>
              <a:t>Au programme :</a:t>
            </a:r>
            <a:endParaRPr lang="fr-FR"/>
          </a:p>
          <a:p>
            <a:pPr lvl="1">
              <a:buFont typeface="Arial" charset="0"/>
              <a:buChar char="•"/>
            </a:pPr>
            <a:r>
              <a:rPr lang="en-US" sz="2000" b="1">
                <a:solidFill>
                  <a:srgbClr val="FFFFFF"/>
                </a:solidFill>
                <a:latin typeface="Century Gothic" pitchFamily="34" charset="0"/>
              </a:rPr>
              <a:t>Des récitations</a:t>
            </a:r>
            <a:endParaRPr lang="fr-FR"/>
          </a:p>
          <a:p>
            <a:pPr lvl="1">
              <a:buFont typeface="Arial" charset="0"/>
              <a:buChar char="•"/>
            </a:pPr>
            <a:r>
              <a:rPr lang="en-US" sz="2000" b="1">
                <a:solidFill>
                  <a:srgbClr val="FFFFFF"/>
                </a:solidFill>
                <a:latin typeface="Century Gothic" pitchFamily="34" charset="0"/>
              </a:rPr>
              <a:t>Des écritures d’invention</a:t>
            </a:r>
            <a:endParaRPr lang="fr-FR"/>
          </a:p>
          <a:p>
            <a:pPr lvl="1">
              <a:buFont typeface="Arial" charset="0"/>
              <a:buChar char="•"/>
            </a:pPr>
            <a:r>
              <a:rPr lang="en-US" sz="2000" b="1">
                <a:solidFill>
                  <a:srgbClr val="FFFFFF"/>
                </a:solidFill>
                <a:latin typeface="Century Gothic" pitchFamily="34" charset="0"/>
              </a:rPr>
              <a:t>Un questions-réponses animé par les élèves</a:t>
            </a:r>
            <a:endParaRPr lang="fr-FR"/>
          </a:p>
          <a:p>
            <a:pPr lvl="1">
              <a:buFont typeface="Arial" charset="0"/>
              <a:buChar char="•"/>
            </a:pPr>
            <a:r>
              <a:rPr lang="en-US" sz="2000" b="1">
                <a:solidFill>
                  <a:srgbClr val="FFFFFF"/>
                </a:solidFill>
                <a:latin typeface="Century Gothic" pitchFamily="34" charset="0"/>
              </a:rPr>
              <a:t>Un goûter</a:t>
            </a:r>
            <a:endParaRPr lang="fr-FR"/>
          </a:p>
          <a:p>
            <a:pPr lvl="1">
              <a:buFont typeface="Arial" charset="0"/>
              <a:buChar char="•"/>
            </a:pPr>
            <a:r>
              <a:rPr lang="en-US" sz="2000" b="1">
                <a:solidFill>
                  <a:srgbClr val="FFFFFF"/>
                </a:solidFill>
                <a:latin typeface="Century Gothic" pitchFamily="34" charset="0"/>
              </a:rPr>
              <a:t>Des excellentes notes!</a:t>
            </a:r>
            <a:endParaRPr lang="fr-FR"/>
          </a:p>
        </p:txBody>
      </p:sp>
      <p:pic>
        <p:nvPicPr>
          <p:cNvPr id="30724" name="Picture 4" descr="Signature Réné de Obaldi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  <a:lum bright="100000" contrast="-12000"/>
            <a:grayscl/>
            <a:biLevel thresh="50000"/>
          </a:blip>
          <a:srcRect/>
          <a:stretch>
            <a:fillRect/>
          </a:stretch>
        </p:blipFill>
        <p:spPr bwMode="auto">
          <a:xfrm>
            <a:off x="0" y="0"/>
            <a:ext cx="2279650" cy="13811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3" grpId="0"/>
      <p:bldP spid="286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/>
          </p:cNvSpPr>
          <p:nvPr>
            <p:ph type="title" idx="4294967295"/>
          </p:nvPr>
        </p:nvSpPr>
        <p:spPr>
          <a:xfrm>
            <a:off x="3389313" y="404813"/>
            <a:ext cx="8610600" cy="1293812"/>
          </a:xfrm>
        </p:spPr>
        <p:txBody>
          <a:bodyPr/>
          <a:lstStyle/>
          <a:p>
            <a:r>
              <a:rPr lang="fr-FR" i="1" smtClean="0">
                <a:solidFill>
                  <a:schemeClr val="bg1"/>
                </a:solidFill>
              </a:rPr>
              <a:t>Bonjour Monsieur René de Obaldia</a:t>
            </a:r>
          </a:p>
        </p:txBody>
      </p:sp>
      <p:sp>
        <p:nvSpPr>
          <p:cNvPr id="57347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550863" y="1765300"/>
            <a:ext cx="4681537" cy="48006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just">
              <a:buFontTx/>
              <a:buNone/>
            </a:pPr>
            <a:r>
              <a:rPr lang="fr-FR" sz="2000" smtClean="0">
                <a:solidFill>
                  <a:schemeClr val="bg1"/>
                </a:solidFill>
              </a:rPr>
              <a:t>Si jeune Académicien</a:t>
            </a:r>
          </a:p>
          <a:p>
            <a:pPr marL="0" indent="0" algn="just">
              <a:buFontTx/>
              <a:buNone/>
            </a:pPr>
            <a:r>
              <a:rPr lang="fr-FR" sz="2000" smtClean="0">
                <a:solidFill>
                  <a:schemeClr val="bg1"/>
                </a:solidFill>
              </a:rPr>
              <a:t>Dramaturge poète et romancien</a:t>
            </a:r>
          </a:p>
          <a:p>
            <a:pPr marL="0" indent="0" algn="just">
              <a:buFontTx/>
              <a:buNone/>
            </a:pPr>
            <a:r>
              <a:rPr lang="fr-FR" sz="2000" smtClean="0">
                <a:solidFill>
                  <a:schemeClr val="bg1"/>
                </a:solidFill>
              </a:rPr>
              <a:t>Votre œuvre est pleine de si jolis riens</a:t>
            </a:r>
          </a:p>
          <a:p>
            <a:pPr marL="0" indent="0" algn="just">
              <a:buFontTx/>
              <a:buNone/>
            </a:pPr>
            <a:r>
              <a:rPr lang="fr-FR" sz="2000" smtClean="0">
                <a:solidFill>
                  <a:schemeClr val="bg1"/>
                </a:solidFill>
              </a:rPr>
              <a:t>Unicité originalité</a:t>
            </a:r>
          </a:p>
          <a:p>
            <a:pPr marL="0" indent="0" algn="just">
              <a:buFontTx/>
              <a:buNone/>
            </a:pPr>
            <a:r>
              <a:rPr lang="fr-FR" sz="2000" smtClean="0">
                <a:solidFill>
                  <a:schemeClr val="bg1"/>
                </a:solidFill>
              </a:rPr>
              <a:t>singularité et fantaisie </a:t>
            </a:r>
          </a:p>
          <a:p>
            <a:pPr marL="0" indent="0" algn="just">
              <a:buFontTx/>
              <a:buNone/>
            </a:pPr>
            <a:r>
              <a:rPr lang="fr-FR" sz="2000" smtClean="0">
                <a:solidFill>
                  <a:schemeClr val="bg1"/>
                </a:solidFill>
              </a:rPr>
              <a:t>Riche de gourmandises et de gâteries </a:t>
            </a:r>
          </a:p>
          <a:p>
            <a:pPr marL="0" indent="0" algn="just">
              <a:buFontTx/>
              <a:buNone/>
            </a:pPr>
            <a:r>
              <a:rPr lang="fr-FR" sz="2000" smtClean="0">
                <a:solidFill>
                  <a:schemeClr val="bg1"/>
                </a:solidFill>
              </a:rPr>
              <a:t>Qui nous font vaguement penser</a:t>
            </a:r>
          </a:p>
          <a:p>
            <a:pPr marL="0" indent="0" algn="just">
              <a:buFontTx/>
              <a:buNone/>
            </a:pPr>
            <a:r>
              <a:rPr lang="fr-FR" sz="2000" smtClean="0">
                <a:solidFill>
                  <a:schemeClr val="bg1"/>
                </a:solidFill>
              </a:rPr>
              <a:t>Aux trésors tus de la vie</a:t>
            </a:r>
          </a:p>
          <a:p>
            <a:pPr marL="0" indent="0" algn="just">
              <a:buFontTx/>
              <a:buNone/>
            </a:pPr>
            <a:r>
              <a:rPr lang="fr-FR" sz="2000" smtClean="0">
                <a:solidFill>
                  <a:schemeClr val="bg1"/>
                </a:solidFill>
              </a:rPr>
              <a:t>Aux douceurs inégalées D’Amandine</a:t>
            </a:r>
          </a:p>
          <a:p>
            <a:pPr marL="0" indent="0" algn="just">
              <a:buFontTx/>
              <a:buNone/>
            </a:pPr>
            <a:r>
              <a:rPr lang="fr-FR" sz="2000" smtClean="0">
                <a:solidFill>
                  <a:schemeClr val="bg1"/>
                </a:solidFill>
              </a:rPr>
              <a:t>Et d’Aglaé </a:t>
            </a:r>
          </a:p>
          <a:p>
            <a:pPr marL="0" indent="0" algn="just">
              <a:buFontTx/>
              <a:buNone/>
            </a:pPr>
            <a:r>
              <a:rPr lang="fr-FR" sz="2000" smtClean="0">
                <a:solidFill>
                  <a:schemeClr val="bg1"/>
                </a:solidFill>
              </a:rPr>
              <a:t>Qui s’immiscent subrepticement</a:t>
            </a:r>
          </a:p>
          <a:p>
            <a:pPr marL="0" indent="0" algn="just">
              <a:buFontTx/>
              <a:buNone/>
            </a:pPr>
            <a:r>
              <a:rPr lang="fr-FR" sz="2000" smtClean="0">
                <a:solidFill>
                  <a:schemeClr val="bg1"/>
                </a:solidFill>
              </a:rPr>
              <a:t>Dans nos rêves les plus ardents </a:t>
            </a:r>
          </a:p>
          <a:p>
            <a:pPr marL="0" indent="0">
              <a:buFontTx/>
              <a:buNone/>
            </a:pPr>
            <a:endParaRPr lang="fr-FR" sz="2000" smtClean="0">
              <a:solidFill>
                <a:schemeClr val="bg1"/>
              </a:solidFill>
            </a:endParaRP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5232400" y="1835150"/>
            <a:ext cx="69596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>
                <a:solidFill>
                  <a:schemeClr val="bg1"/>
                </a:solidFill>
              </a:rPr>
              <a:t>Innocents, innocentes et même innocentines </a:t>
            </a:r>
          </a:p>
          <a:p>
            <a:r>
              <a:rPr lang="fr-FR" sz="2000">
                <a:solidFill>
                  <a:schemeClr val="bg1"/>
                </a:solidFill>
              </a:rPr>
              <a:t>Que de rondeur de douceur et d’allusions coquines</a:t>
            </a:r>
          </a:p>
          <a:p>
            <a:r>
              <a:rPr lang="fr-FR" sz="2000">
                <a:solidFill>
                  <a:schemeClr val="bg1"/>
                </a:solidFill>
              </a:rPr>
              <a:t>Ce poite réinvente encore la langue française </a:t>
            </a:r>
          </a:p>
          <a:p>
            <a:r>
              <a:rPr lang="fr-FR" sz="2000">
                <a:solidFill>
                  <a:schemeClr val="bg1"/>
                </a:solidFill>
              </a:rPr>
              <a:t>Non-sens folie illogisme fi des foutaises !  </a:t>
            </a:r>
          </a:p>
          <a:p>
            <a:r>
              <a:rPr lang="fr-FR" sz="2000">
                <a:solidFill>
                  <a:schemeClr val="bg1"/>
                </a:solidFill>
              </a:rPr>
              <a:t> </a:t>
            </a:r>
          </a:p>
          <a:p>
            <a:r>
              <a:rPr lang="fr-FR" sz="2000">
                <a:solidFill>
                  <a:schemeClr val="bg1"/>
                </a:solidFill>
              </a:rPr>
              <a:t>Sachez Monsieur René, que nous autres ados  </a:t>
            </a:r>
          </a:p>
          <a:p>
            <a:r>
              <a:rPr lang="fr-FR" sz="2000">
                <a:solidFill>
                  <a:schemeClr val="bg1"/>
                </a:solidFill>
              </a:rPr>
              <a:t>Savourons tout à fait votre venue en nos eaux </a:t>
            </a:r>
          </a:p>
          <a:p>
            <a:r>
              <a:rPr lang="fr-FR" sz="2000">
                <a:solidFill>
                  <a:schemeClr val="bg1"/>
                </a:solidFill>
              </a:rPr>
              <a:t>Troubles je vous l’accorde mais pas moins </a:t>
            </a:r>
          </a:p>
          <a:p>
            <a:r>
              <a:rPr lang="fr-FR" sz="2000">
                <a:solidFill>
                  <a:schemeClr val="bg1"/>
                </a:solidFill>
              </a:rPr>
              <a:t>Vivantes et insolites</a:t>
            </a:r>
          </a:p>
          <a:p>
            <a:r>
              <a:rPr lang="fr-FR" sz="2000">
                <a:solidFill>
                  <a:schemeClr val="bg1"/>
                </a:solidFill>
              </a:rPr>
              <a:t> </a:t>
            </a:r>
          </a:p>
          <a:p>
            <a:r>
              <a:rPr lang="fr-FR" sz="2000">
                <a:solidFill>
                  <a:schemeClr val="bg1"/>
                </a:solidFill>
              </a:rPr>
              <a:t>Merci du fond du cœur pour l’honneur que vous nous faites </a:t>
            </a:r>
          </a:p>
          <a:p>
            <a:r>
              <a:rPr lang="fr-FR" sz="2000">
                <a:solidFill>
                  <a:schemeClr val="bg1"/>
                </a:solidFill>
              </a:rPr>
              <a:t>De nous visiter dans notre lycéenne retraite. </a:t>
            </a:r>
          </a:p>
        </p:txBody>
      </p:sp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5808663" y="6381750"/>
            <a:ext cx="6191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chemeClr val="bg1"/>
                </a:solidFill>
              </a:rPr>
              <a:t>Lyna KHOUALDIA, Alicia GARNIER et Grâce GBEASSOR</a:t>
            </a:r>
          </a:p>
        </p:txBody>
      </p:sp>
      <p:pic>
        <p:nvPicPr>
          <p:cNvPr id="31750" name="Picture 6" descr="Signature Réné de Obaldi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  <a:lum bright="100000" contrast="-12000"/>
            <a:grayscl/>
            <a:biLevel thresh="50000"/>
          </a:blip>
          <a:srcRect/>
          <a:stretch>
            <a:fillRect/>
          </a:stretch>
        </p:blipFill>
        <p:spPr bwMode="auto">
          <a:xfrm>
            <a:off x="0" y="0"/>
            <a:ext cx="2279650" cy="13811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6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25"/>
                            </p:stCondLst>
                            <p:childTnLst>
                              <p:par>
                                <p:cTn id="18" presetID="56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650"/>
                            </p:stCondLst>
                            <p:childTnLst>
                              <p:par>
                                <p:cTn id="25" presetID="56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800"/>
                            </p:stCondLst>
                            <p:childTnLst>
                              <p:par>
                                <p:cTn id="32" presetID="56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825"/>
                            </p:stCondLst>
                            <p:childTnLst>
                              <p:par>
                                <p:cTn id="39" presetID="56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3150"/>
                            </p:stCondLst>
                            <p:childTnLst>
                              <p:par>
                                <p:cTn id="46" presetID="56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150"/>
                            </p:stCondLst>
                            <p:childTnLst>
                              <p:par>
                                <p:cTn id="53" presetID="56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8775"/>
                            </p:stCondLst>
                            <p:childTnLst>
                              <p:par>
                                <p:cTn id="60" presetID="56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950"/>
                            </p:stCondLst>
                            <p:childTnLst>
                              <p:par>
                                <p:cTn id="67" presetID="56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9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0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2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875"/>
                            </p:stCondLst>
                            <p:childTnLst>
                              <p:par>
                                <p:cTn id="74" presetID="56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6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7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225"/>
                            </p:stCondLst>
                            <p:childTnLst>
                              <p:par>
                                <p:cTn id="81" presetID="56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3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4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8000"/>
                            </p:stCondLst>
                            <p:childTnLst>
                              <p:par>
                                <p:cTn id="88" presetID="56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0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1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2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625"/>
                            </p:stCondLst>
                            <p:childTnLst>
                              <p:par>
                                <p:cTn id="9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7" grpId="1" build="p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46238" y="188913"/>
            <a:ext cx="10545762" cy="1001712"/>
          </a:xfrm>
        </p:spPr>
        <p:txBody>
          <a:bodyPr/>
          <a:lstStyle/>
          <a:p>
            <a:r>
              <a:rPr lang="fr-FR" i="1" dirty="0" smtClean="0">
                <a:solidFill>
                  <a:schemeClr val="bg1"/>
                </a:solidFill>
              </a:rPr>
              <a:t>Le plus beau vers de la langue française</a:t>
            </a:r>
            <a:endParaRPr lang="fr-FR" i="1" dirty="0" smtClean="0">
              <a:solidFill>
                <a:schemeClr val="bg1"/>
              </a:solidFill>
            </a:endParaRP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1558925" y="1196975"/>
            <a:ext cx="4689475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>
                <a:solidFill>
                  <a:schemeClr val="bg1"/>
                </a:solidFill>
                <a:cs typeface="Arial" charset="0"/>
              </a:rPr>
              <a:t>« Le geai gélatineux geignait dans le jasmin » </a:t>
            </a:r>
          </a:p>
          <a:p>
            <a:r>
              <a:rPr lang="fr-FR" sz="1400">
                <a:solidFill>
                  <a:schemeClr val="bg1"/>
                </a:solidFill>
                <a:cs typeface="Arial" charset="0"/>
              </a:rPr>
              <a:t>Voici, mes zinfints </a:t>
            </a:r>
          </a:p>
          <a:p>
            <a:r>
              <a:rPr lang="fr-FR" sz="1400">
                <a:solidFill>
                  <a:schemeClr val="bg1"/>
                </a:solidFill>
                <a:cs typeface="Arial" charset="0"/>
              </a:rPr>
              <a:t>Sans en avoir l’air </a:t>
            </a:r>
          </a:p>
          <a:p>
            <a:r>
              <a:rPr lang="fr-FR" sz="1400">
                <a:solidFill>
                  <a:schemeClr val="bg1"/>
                </a:solidFill>
                <a:cs typeface="Arial" charset="0"/>
              </a:rPr>
              <a:t>Le plus beau vers </a:t>
            </a:r>
          </a:p>
          <a:p>
            <a:r>
              <a:rPr lang="fr-FR" sz="1400">
                <a:solidFill>
                  <a:schemeClr val="bg1"/>
                </a:solidFill>
                <a:cs typeface="Arial" charset="0"/>
              </a:rPr>
              <a:t>De la langue française.</a:t>
            </a:r>
          </a:p>
          <a:p>
            <a:r>
              <a:rPr lang="fr-FR" sz="1400">
                <a:solidFill>
                  <a:schemeClr val="bg1"/>
                </a:solidFill>
                <a:cs typeface="Arial" charset="0"/>
              </a:rPr>
              <a:t> </a:t>
            </a:r>
          </a:p>
          <a:p>
            <a:r>
              <a:rPr lang="de-DE" sz="1400">
                <a:solidFill>
                  <a:schemeClr val="bg1"/>
                </a:solidFill>
                <a:cs typeface="Arial" charset="0"/>
              </a:rPr>
              <a:t>Ai, eu, ai, in </a:t>
            </a:r>
            <a:endParaRPr lang="fr-FR" sz="1400">
              <a:solidFill>
                <a:schemeClr val="bg1"/>
              </a:solidFill>
              <a:cs typeface="Arial" charset="0"/>
            </a:endParaRPr>
          </a:p>
          <a:p>
            <a:r>
              <a:rPr lang="fr-FR" sz="1400">
                <a:solidFill>
                  <a:schemeClr val="bg1"/>
                </a:solidFill>
                <a:cs typeface="Arial" charset="0"/>
              </a:rPr>
              <a:t>Le geai gélatineux geignait dans le jasmin...</a:t>
            </a:r>
          </a:p>
          <a:p>
            <a:r>
              <a:rPr lang="fr-FR" sz="1400">
                <a:solidFill>
                  <a:schemeClr val="bg1"/>
                </a:solidFill>
                <a:cs typeface="Arial" charset="0"/>
              </a:rPr>
              <a:t>Le poite aurait pu dire </a:t>
            </a:r>
          </a:p>
          <a:p>
            <a:r>
              <a:rPr lang="fr-FR" sz="1400">
                <a:solidFill>
                  <a:schemeClr val="bg1"/>
                </a:solidFill>
                <a:cs typeface="Arial" charset="0"/>
              </a:rPr>
              <a:t>Tout à son aise : </a:t>
            </a:r>
          </a:p>
          <a:p>
            <a:r>
              <a:rPr lang="fr-FR" sz="1400">
                <a:solidFill>
                  <a:schemeClr val="bg1"/>
                </a:solidFill>
                <a:cs typeface="Arial" charset="0"/>
              </a:rPr>
              <a:t>« Le geai volumineux picorait des pois fins »</a:t>
            </a:r>
          </a:p>
          <a:p>
            <a:r>
              <a:rPr lang="fr-FR" sz="1400">
                <a:solidFill>
                  <a:schemeClr val="bg1"/>
                </a:solidFill>
                <a:cs typeface="Arial" charset="0"/>
              </a:rPr>
              <a:t> Eh bien ! non, mes zinfints. </a:t>
            </a:r>
          </a:p>
          <a:p>
            <a:r>
              <a:rPr lang="fr-FR" sz="1400">
                <a:solidFill>
                  <a:schemeClr val="bg1"/>
                </a:solidFill>
                <a:cs typeface="Arial" charset="0"/>
              </a:rPr>
              <a:t>Le poite qui a du génie </a:t>
            </a:r>
          </a:p>
          <a:p>
            <a:r>
              <a:rPr lang="fr-FR" sz="1400">
                <a:solidFill>
                  <a:schemeClr val="bg1"/>
                </a:solidFill>
                <a:cs typeface="Arial" charset="0"/>
              </a:rPr>
              <a:t>Jusque dans son délire</a:t>
            </a:r>
          </a:p>
          <a:p>
            <a:r>
              <a:rPr lang="fr-FR" sz="1400">
                <a:solidFill>
                  <a:schemeClr val="bg1"/>
                </a:solidFill>
                <a:cs typeface="Arial" charset="0"/>
              </a:rPr>
              <a:t>D’une main moite a écrit :</a:t>
            </a:r>
          </a:p>
          <a:p>
            <a:r>
              <a:rPr lang="fr-FR" sz="1400">
                <a:solidFill>
                  <a:schemeClr val="bg1"/>
                </a:solidFill>
                <a:cs typeface="Arial" charset="0"/>
              </a:rPr>
              <a:t>« C’était l’heure divine où, sous le ciel gamin, </a:t>
            </a:r>
          </a:p>
          <a:p>
            <a:r>
              <a:rPr lang="fr-FR" sz="1400">
                <a:solidFill>
                  <a:schemeClr val="bg1"/>
                </a:solidFill>
                <a:cs typeface="Arial" charset="0"/>
              </a:rPr>
              <a:t>LE GEAI GELATINEUX GEIGNAIT DANS LE JASMIN. »</a:t>
            </a:r>
          </a:p>
          <a:p>
            <a:endParaRPr lang="fr-FR" sz="1400">
              <a:solidFill>
                <a:schemeClr val="bg1"/>
              </a:solidFill>
              <a:cs typeface="Arial" charset="0"/>
            </a:endParaRPr>
          </a:p>
          <a:p>
            <a:r>
              <a:rPr lang="fr-FR" sz="1400">
                <a:solidFill>
                  <a:schemeClr val="bg1"/>
                </a:solidFill>
                <a:cs typeface="Arial" charset="0"/>
              </a:rPr>
              <a:t>Gé, gé, gé, les gé expirent dans le ji. </a:t>
            </a:r>
          </a:p>
          <a:p>
            <a:r>
              <a:rPr lang="fr-FR" sz="1400">
                <a:solidFill>
                  <a:schemeClr val="bg1"/>
                </a:solidFill>
                <a:cs typeface="Arial" charset="0"/>
              </a:rPr>
              <a:t>Là, le geai est agi </a:t>
            </a:r>
          </a:p>
          <a:p>
            <a:r>
              <a:rPr lang="fr-FR" sz="1400">
                <a:solidFill>
                  <a:schemeClr val="bg1"/>
                </a:solidFill>
                <a:cs typeface="Arial" charset="0"/>
              </a:rPr>
              <a:t>Par le génie du poite </a:t>
            </a:r>
          </a:p>
          <a:p>
            <a:r>
              <a:rPr lang="fr-FR" sz="1400">
                <a:solidFill>
                  <a:schemeClr val="bg1"/>
                </a:solidFill>
                <a:cs typeface="Arial" charset="0"/>
              </a:rPr>
              <a:t>Du poite qui s’identifie</a:t>
            </a:r>
          </a:p>
          <a:p>
            <a:r>
              <a:rPr lang="fr-FR" sz="1400">
                <a:solidFill>
                  <a:schemeClr val="bg1"/>
                </a:solidFill>
                <a:cs typeface="Arial" charset="0"/>
              </a:rPr>
              <a:t>A l’oiseau sorti de son nid </a:t>
            </a:r>
          </a:p>
          <a:p>
            <a:r>
              <a:rPr lang="fr-FR" sz="1400">
                <a:solidFill>
                  <a:schemeClr val="bg1"/>
                </a:solidFill>
                <a:cs typeface="Arial" charset="0"/>
              </a:rPr>
              <a:t>Sorti de sa ouate.</a:t>
            </a:r>
            <a:endParaRPr lang="fr-FR" sz="1400">
              <a:cs typeface="Arial" charset="0"/>
            </a:endParaRPr>
          </a:p>
        </p:txBody>
      </p:sp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6096000" y="1196975"/>
            <a:ext cx="5040313" cy="504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>
                <a:solidFill>
                  <a:schemeClr val="bg1"/>
                </a:solidFill>
                <a:cs typeface="Arial" charset="0"/>
              </a:rPr>
              <a:t>Quel galop ! Quel train dans le soupir ! Quel élan souterrain !</a:t>
            </a:r>
          </a:p>
          <a:p>
            <a:r>
              <a:rPr lang="fr-FR" sz="1400">
                <a:solidFill>
                  <a:schemeClr val="bg1"/>
                </a:solidFill>
                <a:cs typeface="Arial" charset="0"/>
              </a:rPr>
              <a:t>Quand vous serez grinds </a:t>
            </a:r>
          </a:p>
          <a:p>
            <a:r>
              <a:rPr lang="fr-FR" sz="1400">
                <a:solidFill>
                  <a:schemeClr val="bg1"/>
                </a:solidFill>
                <a:cs typeface="Arial" charset="0"/>
              </a:rPr>
              <a:t>Mes zinfints </a:t>
            </a:r>
          </a:p>
          <a:p>
            <a:r>
              <a:rPr lang="fr-FR" sz="1400">
                <a:solidFill>
                  <a:schemeClr val="bg1"/>
                </a:solidFill>
                <a:cs typeface="Arial" charset="0"/>
              </a:rPr>
              <a:t>Et que vous aurez une petite amie anglaise </a:t>
            </a:r>
          </a:p>
          <a:p>
            <a:r>
              <a:rPr lang="fr-FR" sz="1400">
                <a:solidFill>
                  <a:schemeClr val="bg1"/>
                </a:solidFill>
                <a:cs typeface="Arial" charset="0"/>
              </a:rPr>
              <a:t>Vous pourrez murmurer </a:t>
            </a:r>
          </a:p>
          <a:p>
            <a:r>
              <a:rPr lang="fr-FR" sz="1400">
                <a:solidFill>
                  <a:schemeClr val="bg1"/>
                </a:solidFill>
                <a:cs typeface="Arial" charset="0"/>
              </a:rPr>
              <a:t>A son oreille dénaturée </a:t>
            </a:r>
          </a:p>
          <a:p>
            <a:r>
              <a:rPr lang="fr-FR" sz="1400">
                <a:solidFill>
                  <a:schemeClr val="bg1"/>
                </a:solidFill>
                <a:cs typeface="Arial" charset="0"/>
              </a:rPr>
              <a:t>Ce vers, le plus beau de la langue française </a:t>
            </a:r>
          </a:p>
          <a:p>
            <a:r>
              <a:rPr lang="fr-FR" sz="1400">
                <a:solidFill>
                  <a:schemeClr val="bg1"/>
                </a:solidFill>
                <a:cs typeface="Arial" charset="0"/>
              </a:rPr>
              <a:t>Et qui vient tout droit du gallo-romain :</a:t>
            </a:r>
          </a:p>
          <a:p>
            <a:r>
              <a:rPr lang="fr-FR" sz="1400">
                <a:solidFill>
                  <a:schemeClr val="bg1"/>
                </a:solidFill>
                <a:cs typeface="Arial" charset="0"/>
              </a:rPr>
              <a:t>« Le geai gélatineux geignait dans le jasmin. »</a:t>
            </a:r>
          </a:p>
          <a:p>
            <a:r>
              <a:rPr lang="fr-FR" sz="1400">
                <a:solidFill>
                  <a:schemeClr val="bg1"/>
                </a:solidFill>
                <a:cs typeface="Arial" charset="0"/>
              </a:rPr>
              <a:t> </a:t>
            </a:r>
          </a:p>
          <a:p>
            <a:r>
              <a:rPr lang="fr-FR" sz="1400">
                <a:solidFill>
                  <a:schemeClr val="bg1"/>
                </a:solidFill>
                <a:cs typeface="Arial" charset="0"/>
              </a:rPr>
              <a:t>Admirez comme </a:t>
            </a:r>
          </a:p>
          <a:p>
            <a:r>
              <a:rPr lang="fr-FR" sz="1400">
                <a:solidFill>
                  <a:schemeClr val="bg1"/>
                </a:solidFill>
                <a:cs typeface="Arial" charset="0"/>
              </a:rPr>
              <a:t>Voyelles et consonnes sont étroitement liées </a:t>
            </a:r>
          </a:p>
          <a:p>
            <a:r>
              <a:rPr lang="fr-FR" sz="1400">
                <a:solidFill>
                  <a:schemeClr val="bg1"/>
                </a:solidFill>
                <a:cs typeface="Arial" charset="0"/>
              </a:rPr>
              <a:t>Les zunes zappuyant les zuns de leur zailes. </a:t>
            </a:r>
          </a:p>
          <a:p>
            <a:r>
              <a:rPr lang="fr-FR" sz="1400">
                <a:solidFill>
                  <a:schemeClr val="bg1"/>
                </a:solidFill>
                <a:cs typeface="Arial" charset="0"/>
              </a:rPr>
              <a:t>Admirez aussi, mes zinfints </a:t>
            </a:r>
          </a:p>
          <a:p>
            <a:r>
              <a:rPr lang="fr-FR" sz="1400">
                <a:solidFill>
                  <a:schemeClr val="bg1"/>
                </a:solidFill>
                <a:cs typeface="Arial" charset="0"/>
              </a:rPr>
              <a:t>Ces gé à vif </a:t>
            </a:r>
          </a:p>
          <a:p>
            <a:r>
              <a:rPr lang="fr-FR" sz="1400">
                <a:solidFill>
                  <a:schemeClr val="bg1"/>
                </a:solidFill>
                <a:cs typeface="Arial" charset="0"/>
              </a:rPr>
              <a:t>Ces gé sans fin </a:t>
            </a:r>
          </a:p>
          <a:p>
            <a:r>
              <a:rPr lang="fr-FR" sz="1400">
                <a:solidFill>
                  <a:schemeClr val="bg1"/>
                </a:solidFill>
                <a:cs typeface="Arial" charset="0"/>
              </a:rPr>
              <a:t>Tout ces gé zingénus qui sonnent comme un glas : </a:t>
            </a:r>
          </a:p>
          <a:p>
            <a:r>
              <a:rPr lang="fr-FR" sz="1400">
                <a:solidFill>
                  <a:schemeClr val="bg1"/>
                </a:solidFill>
                <a:cs typeface="Arial" charset="0"/>
              </a:rPr>
              <a:t>Le geai géla… « Blaise ! Trois heures de retenue. </a:t>
            </a:r>
          </a:p>
          <a:p>
            <a:r>
              <a:rPr lang="fr-FR" sz="1400">
                <a:solidFill>
                  <a:schemeClr val="bg1"/>
                </a:solidFill>
                <a:cs typeface="Arial" charset="0"/>
              </a:rPr>
              <a:t>Motif : Tape le rythme avec son soulier froid </a:t>
            </a:r>
          </a:p>
          <a:p>
            <a:r>
              <a:rPr lang="fr-FR" sz="1400">
                <a:solidFill>
                  <a:schemeClr val="bg1"/>
                </a:solidFill>
                <a:cs typeface="Arial" charset="0"/>
              </a:rPr>
              <a:t>Sur la tête nue de son voisin. </a:t>
            </a:r>
          </a:p>
          <a:p>
            <a:r>
              <a:rPr lang="fr-FR" sz="1400">
                <a:solidFill>
                  <a:schemeClr val="bg1"/>
                </a:solidFill>
                <a:cs typeface="Arial" charset="0"/>
              </a:rPr>
              <a:t>Me copierez cent fois : </a:t>
            </a:r>
          </a:p>
          <a:p>
            <a:r>
              <a:rPr lang="fr-FR" sz="1400">
                <a:solidFill>
                  <a:schemeClr val="bg1"/>
                </a:solidFill>
                <a:cs typeface="Arial" charset="0"/>
              </a:rPr>
              <a:t>Le geai gélatineux geignait dans le jasmin. »</a:t>
            </a:r>
          </a:p>
          <a:p>
            <a:endParaRPr lang="fr-FR" sz="1400">
              <a:cs typeface="Arial" charset="0"/>
            </a:endParaRPr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3359150" y="6503988"/>
            <a:ext cx="53403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olidFill>
                  <a:schemeClr val="bg1"/>
                </a:solidFill>
              </a:rPr>
              <a:t>René de OBALDIA, interprété par Alicia GARNIER</a:t>
            </a:r>
          </a:p>
        </p:txBody>
      </p:sp>
      <p:pic>
        <p:nvPicPr>
          <p:cNvPr id="33798" name="Picture 6" descr="Signature Réné de Obaldi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  <a:lum bright="100000" contrast="-12000"/>
            <a:grayscl/>
            <a:biLevel thresh="50000"/>
          </a:blip>
          <a:srcRect/>
          <a:stretch>
            <a:fillRect/>
          </a:stretch>
        </p:blipFill>
        <p:spPr bwMode="auto">
          <a:xfrm>
            <a:off x="0" y="0"/>
            <a:ext cx="2279650" cy="13811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65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67213" y="188913"/>
            <a:ext cx="7597775" cy="1293812"/>
          </a:xfrm>
        </p:spPr>
        <p:txBody>
          <a:bodyPr/>
          <a:lstStyle/>
          <a:p>
            <a:r>
              <a:rPr lang="fr-FR" i="1" smtClean="0">
                <a:solidFill>
                  <a:schemeClr val="bg1"/>
                </a:solidFill>
              </a:rPr>
              <a:t>Le Bal</a:t>
            </a: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192088" y="766763"/>
            <a:ext cx="530225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>
                <a:solidFill>
                  <a:schemeClr val="bg1"/>
                </a:solidFill>
              </a:rPr>
              <a:t>Où se trouver une belle Anglaise ?</a:t>
            </a:r>
          </a:p>
          <a:p>
            <a:pPr algn="ctr"/>
            <a:r>
              <a:rPr lang="fr-FR">
                <a:solidFill>
                  <a:schemeClr val="bg1"/>
                </a:solidFill>
              </a:rPr>
              <a:t>Ou bien se laisser tenter par une Portugaise ?</a:t>
            </a:r>
          </a:p>
          <a:p>
            <a:pPr algn="ctr"/>
            <a:r>
              <a:rPr lang="fr-FR">
                <a:solidFill>
                  <a:schemeClr val="bg1"/>
                </a:solidFill>
              </a:rPr>
              <a:t>Bien qu’une pas sotte Française</a:t>
            </a:r>
          </a:p>
          <a:p>
            <a:pPr algn="ctr"/>
            <a:r>
              <a:rPr lang="fr-FR">
                <a:solidFill>
                  <a:schemeClr val="bg1"/>
                </a:solidFill>
              </a:rPr>
              <a:t>N’en serait-il pas plus aise ?</a:t>
            </a:r>
          </a:p>
          <a:p>
            <a:pPr algn="ctr"/>
            <a:r>
              <a:rPr lang="fr-FR">
                <a:solidFill>
                  <a:schemeClr val="bg1"/>
                </a:solidFill>
              </a:rPr>
              <a:t>Aise avec ce magnifique vers ?</a:t>
            </a:r>
          </a:p>
          <a:p>
            <a:pPr algn="ctr"/>
            <a:r>
              <a:rPr lang="fr-FR">
                <a:solidFill>
                  <a:schemeClr val="bg1"/>
                </a:solidFill>
              </a:rPr>
              <a:t>Il fallait chercher un endroit où lever le verre</a:t>
            </a:r>
          </a:p>
          <a:p>
            <a:pPr algn="ctr"/>
            <a:r>
              <a:rPr lang="fr-FR">
                <a:solidFill>
                  <a:schemeClr val="bg1"/>
                </a:solidFill>
              </a:rPr>
              <a:t>Il regarda, au loin, dans le vert</a:t>
            </a:r>
          </a:p>
          <a:p>
            <a:pPr algn="ctr"/>
            <a:r>
              <a:rPr lang="fr-FR">
                <a:solidFill>
                  <a:schemeClr val="bg1"/>
                </a:solidFill>
              </a:rPr>
              <a:t>“L’oiseau mangeait des gélatines avec des vers ?”</a:t>
            </a:r>
          </a:p>
          <a:p>
            <a:pPr algn="ctr"/>
            <a:r>
              <a:rPr lang="fr-FR">
                <a:solidFill>
                  <a:schemeClr val="bg1"/>
                </a:solidFill>
              </a:rPr>
              <a:t>Non, non, et non, Maître…</a:t>
            </a:r>
          </a:p>
          <a:p>
            <a:pPr algn="ctr"/>
            <a:r>
              <a:rPr lang="fr-FR">
                <a:solidFill>
                  <a:schemeClr val="bg1"/>
                </a:solidFill>
              </a:rPr>
              <a:t>Ce n’est pas ce fameux mètre...</a:t>
            </a:r>
          </a:p>
          <a:p>
            <a:pPr algn="ctr"/>
            <a:r>
              <a:rPr lang="fr-FR">
                <a:solidFill>
                  <a:schemeClr val="bg1"/>
                </a:solidFill>
              </a:rPr>
              <a:t>Chercher, chercher encore, chercher</a:t>
            </a:r>
          </a:p>
          <a:p>
            <a:pPr algn="ctr"/>
            <a:r>
              <a:rPr lang="fr-FR">
                <a:solidFill>
                  <a:schemeClr val="bg1"/>
                </a:solidFill>
              </a:rPr>
              <a:t>Trouver, trouver ailleurs, trouver</a:t>
            </a:r>
          </a:p>
          <a:p>
            <a:pPr algn="ctr"/>
            <a:r>
              <a:rPr lang="fr-FR">
                <a:solidFill>
                  <a:schemeClr val="bg1"/>
                </a:solidFill>
              </a:rPr>
              <a:t>Quelqu’un à qui susurrer</a:t>
            </a:r>
          </a:p>
          <a:p>
            <a:pPr algn="ctr"/>
            <a:r>
              <a:rPr lang="fr-FR">
                <a:solidFill>
                  <a:schemeClr val="bg1"/>
                </a:solidFill>
              </a:rPr>
              <a:t>Murmurer, chuchoter, glisser</a:t>
            </a:r>
          </a:p>
          <a:p>
            <a:pPr algn="ctr"/>
            <a:r>
              <a:rPr lang="fr-FR">
                <a:solidFill>
                  <a:schemeClr val="bg1"/>
                </a:solidFill>
              </a:rPr>
              <a:t>Ce merveilleux vers</a:t>
            </a:r>
          </a:p>
          <a:p>
            <a:pPr algn="ctr"/>
            <a:r>
              <a:rPr lang="fr-FR">
                <a:solidFill>
                  <a:schemeClr val="bg1"/>
                </a:solidFill>
              </a:rPr>
              <a:t>Il fallait chercher un endroit où lever le verre</a:t>
            </a:r>
          </a:p>
          <a:p>
            <a:pPr algn="ctr"/>
            <a:r>
              <a:rPr lang="fr-FR">
                <a:solidFill>
                  <a:schemeClr val="bg1"/>
                </a:solidFill>
              </a:rPr>
              <a:t>Au bal</a:t>
            </a:r>
          </a:p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6456363" y="1412875"/>
            <a:ext cx="4672012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>
                <a:solidFill>
                  <a:schemeClr val="bg1"/>
                </a:solidFill>
              </a:rPr>
              <a:t>Au bal ?</a:t>
            </a:r>
          </a:p>
          <a:p>
            <a:pPr algn="ctr"/>
            <a:r>
              <a:rPr lang="fr-FR">
                <a:solidFill>
                  <a:schemeClr val="bg1"/>
                </a:solidFill>
              </a:rPr>
              <a:t>“Le geai, geai..gé….gei...jeismin ?”</a:t>
            </a:r>
          </a:p>
          <a:p>
            <a:pPr algn="ctr"/>
            <a:r>
              <a:rPr lang="fr-FR">
                <a:solidFill>
                  <a:schemeClr val="bg1"/>
                </a:solidFill>
              </a:rPr>
              <a:t>Il le sut quand il était un “infint”</a:t>
            </a:r>
          </a:p>
          <a:p>
            <a:pPr algn="ctr"/>
            <a:r>
              <a:rPr lang="fr-FR">
                <a:solidFill>
                  <a:schemeClr val="bg1"/>
                </a:solidFill>
              </a:rPr>
              <a:t>Définitivement, non et non</a:t>
            </a:r>
          </a:p>
          <a:p>
            <a:pPr algn="ctr"/>
            <a:r>
              <a:rPr lang="fr-FR">
                <a:solidFill>
                  <a:schemeClr val="bg1"/>
                </a:solidFill>
              </a:rPr>
              <a:t>Cela n’était pas bon</a:t>
            </a:r>
          </a:p>
          <a:p>
            <a:pPr algn="ctr"/>
            <a:r>
              <a:rPr lang="fr-FR">
                <a:solidFill>
                  <a:schemeClr val="bg1"/>
                </a:solidFill>
              </a:rPr>
              <a:t>Personne n’allait être</a:t>
            </a:r>
          </a:p>
          <a:p>
            <a:pPr algn="ctr"/>
            <a:r>
              <a:rPr lang="fr-FR">
                <a:solidFill>
                  <a:schemeClr val="bg1"/>
                </a:solidFill>
              </a:rPr>
              <a:t>L’être qui partage ses mètres</a:t>
            </a:r>
          </a:p>
          <a:p>
            <a:pPr algn="ctr"/>
            <a:r>
              <a:rPr lang="fr-FR">
                <a:solidFill>
                  <a:schemeClr val="bg1"/>
                </a:solidFill>
              </a:rPr>
              <a:t>S’il ne retrouvait pas ce vers</a:t>
            </a:r>
          </a:p>
          <a:p>
            <a:pPr algn="ctr"/>
            <a:r>
              <a:rPr lang="fr-FR">
                <a:solidFill>
                  <a:schemeClr val="bg1"/>
                </a:solidFill>
              </a:rPr>
              <a:t>Il fallait chercher un endroit où lever le verre</a:t>
            </a:r>
          </a:p>
          <a:p>
            <a:pPr algn="ctr"/>
            <a:r>
              <a:rPr lang="fr-FR">
                <a:solidFill>
                  <a:schemeClr val="bg1"/>
                </a:solidFill>
              </a:rPr>
              <a:t>Au bal ? Au bal ?</a:t>
            </a:r>
          </a:p>
          <a:p>
            <a:pPr algn="ctr"/>
            <a:r>
              <a:rPr lang="fr-FR">
                <a:solidFill>
                  <a:schemeClr val="bg1"/>
                </a:solidFill>
              </a:rPr>
              <a:t>Bien sûr, au bal.</a:t>
            </a:r>
          </a:p>
          <a:p>
            <a:pPr algn="ctr"/>
            <a:r>
              <a:rPr lang="fr-FR">
                <a:solidFill>
                  <a:schemeClr val="bg1"/>
                </a:solidFill>
              </a:rPr>
              <a:t> </a:t>
            </a:r>
          </a:p>
          <a:p>
            <a:pPr algn="ctr"/>
            <a:r>
              <a:rPr lang="fr-FR">
                <a:solidFill>
                  <a:schemeClr val="bg1"/>
                </a:solidFill>
              </a:rPr>
              <a:t>“Au bal d’Ia”</a:t>
            </a:r>
          </a:p>
          <a:p>
            <a:pPr algn="ctr"/>
            <a:r>
              <a:rPr lang="fr-FR">
                <a:solidFill>
                  <a:schemeClr val="bg1"/>
                </a:solidFill>
              </a:rPr>
              <a:t>Et il la retrouva</a:t>
            </a:r>
          </a:p>
          <a:p>
            <a:pPr algn="ctr"/>
            <a:r>
              <a:rPr lang="fr-FR">
                <a:solidFill>
                  <a:schemeClr val="bg1"/>
                </a:solidFill>
              </a:rPr>
              <a:t>L’attira</a:t>
            </a:r>
          </a:p>
          <a:p>
            <a:pPr algn="ctr"/>
            <a:r>
              <a:rPr lang="fr-FR">
                <a:solidFill>
                  <a:schemeClr val="bg1"/>
                </a:solidFill>
              </a:rPr>
              <a:t>Lui souffla</a:t>
            </a:r>
          </a:p>
          <a:p>
            <a:pPr algn="ctr"/>
            <a:r>
              <a:rPr lang="fr-FR">
                <a:solidFill>
                  <a:schemeClr val="bg1"/>
                </a:solidFill>
              </a:rPr>
              <a:t>“Le geai gélatineux geignait dans le jasmin”</a:t>
            </a:r>
          </a:p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9380538" y="6381750"/>
            <a:ext cx="2555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olidFill>
                  <a:schemeClr val="bg1"/>
                </a:solidFill>
              </a:rPr>
              <a:t>Alexandre ASTRAUDO</a:t>
            </a:r>
          </a:p>
        </p:txBody>
      </p:sp>
      <p:pic>
        <p:nvPicPr>
          <p:cNvPr id="35846" name="Picture 6" descr="Signature Réné de Obaldi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  <a:lum bright="100000" contrast="-12000"/>
            <a:grayscl/>
            <a:biLevel thresh="50000"/>
          </a:blip>
          <a:srcRect/>
          <a:stretch>
            <a:fillRect/>
          </a:stretch>
        </p:blipFill>
        <p:spPr bwMode="auto">
          <a:xfrm>
            <a:off x="0" y="0"/>
            <a:ext cx="2279650" cy="13811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60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/>
          </p:cNvSpPr>
          <p:nvPr>
            <p:ph type="title" idx="4294967295"/>
          </p:nvPr>
        </p:nvSpPr>
        <p:spPr>
          <a:xfrm>
            <a:off x="1631950" y="836613"/>
            <a:ext cx="8610600" cy="1293812"/>
          </a:xfrm>
        </p:spPr>
        <p:txBody>
          <a:bodyPr/>
          <a:lstStyle/>
          <a:p>
            <a:r>
              <a:rPr lang="fr-FR" i="1" smtClean="0">
                <a:solidFill>
                  <a:schemeClr val="bg1"/>
                </a:solidFill>
              </a:rPr>
              <a:t>Sucreries</a:t>
            </a:r>
          </a:p>
        </p:txBody>
      </p:sp>
      <p:sp>
        <p:nvSpPr>
          <p:cNvPr id="61443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685800" y="2193925"/>
            <a:ext cx="6202363" cy="4664075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fr-FR" sz="1600" smtClean="0">
                <a:solidFill>
                  <a:schemeClr val="bg1"/>
                </a:solidFill>
              </a:rPr>
              <a:t>Petits sucres de gourmandise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fr-FR" sz="1600" smtClean="0">
                <a:solidFill>
                  <a:schemeClr val="bg1"/>
                </a:solidFill>
              </a:rPr>
              <a:t>Qui plaisent à ma Marquise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fr-FR" sz="1600" smtClean="0">
                <a:solidFill>
                  <a:schemeClr val="bg1"/>
                </a:solidFill>
              </a:rPr>
              <a:t>De mon cœur caramélisé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fr-FR" sz="1600" smtClean="0">
                <a:solidFill>
                  <a:schemeClr val="bg1"/>
                </a:solidFill>
              </a:rPr>
              <a:t>Flamber et enrober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fr-FR" sz="1600" smtClean="0">
                <a:solidFill>
                  <a:schemeClr val="bg1"/>
                </a:solidFill>
              </a:rPr>
              <a:t>Les petites sucreries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fr-FR" sz="1600" smtClean="0">
                <a:solidFill>
                  <a:schemeClr val="bg1"/>
                </a:solidFill>
              </a:rPr>
              <a:t>Fleurer et glacer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fr-FR" sz="1600" smtClean="0">
                <a:solidFill>
                  <a:schemeClr val="bg1"/>
                </a:solidFill>
              </a:rPr>
              <a:t>Les petites gâteries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fr-FR" sz="1600" smtClean="0">
                <a:solidFill>
                  <a:schemeClr val="bg1"/>
                </a:solidFill>
              </a:rPr>
              <a:t>Coucher et coller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fr-FR" sz="1600" smtClean="0">
                <a:solidFill>
                  <a:schemeClr val="bg1"/>
                </a:solidFill>
              </a:rPr>
              <a:t>Les petites gamineries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fr-FR" sz="1600" smtClean="0">
                <a:solidFill>
                  <a:schemeClr val="bg1"/>
                </a:solidFill>
              </a:rPr>
              <a:t>Corps et couverture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fr-FR" sz="1600" smtClean="0">
                <a:solidFill>
                  <a:schemeClr val="bg1"/>
                </a:solidFill>
              </a:rPr>
              <a:t>Mangeons mangeons les sucreries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fr-FR" sz="1600" smtClean="0">
                <a:solidFill>
                  <a:schemeClr val="bg1"/>
                </a:solidFill>
              </a:rPr>
              <a:t>Au goût aigre-doux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fr-FR" sz="1600" smtClean="0">
                <a:solidFill>
                  <a:schemeClr val="bg1"/>
                </a:solidFill>
              </a:rPr>
              <a:t>Puisqu’on ne puit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fr-FR" sz="1600" smtClean="0">
                <a:solidFill>
                  <a:schemeClr val="bg1"/>
                </a:solidFill>
              </a:rPr>
              <a:t>S’en passer sous la housse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fr-FR" sz="1600" smtClean="0">
                <a:solidFill>
                  <a:schemeClr val="bg1"/>
                </a:solidFill>
              </a:rPr>
              <a:t>Alors goûtons !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fr-FR" sz="1600" i="1" smtClean="0">
              <a:solidFill>
                <a:schemeClr val="bg1"/>
              </a:solidFill>
            </a:endParaRPr>
          </a:p>
          <a:p>
            <a:pPr algn="r">
              <a:lnSpc>
                <a:spcPct val="80000"/>
              </a:lnSpc>
              <a:buFontTx/>
              <a:buNone/>
            </a:pPr>
            <a:r>
              <a:rPr lang="fr-FR" sz="1600" i="1" smtClean="0">
                <a:solidFill>
                  <a:schemeClr val="bg1"/>
                </a:solidFill>
              </a:rPr>
              <a:t>Bien à vous, votre sucre gourmand,</a:t>
            </a:r>
          </a:p>
        </p:txBody>
      </p:sp>
      <p:pic>
        <p:nvPicPr>
          <p:cNvPr id="61445" name="Picture 5" descr="sucettes-ronde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405263">
            <a:off x="5159375" y="2276475"/>
            <a:ext cx="4332288" cy="324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7" name="Picture 7" descr="Afficher l'image d'origin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759825" y="4598988"/>
            <a:ext cx="3432175" cy="225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6816725" y="6488113"/>
            <a:ext cx="2546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olidFill>
                  <a:schemeClr val="bg1"/>
                </a:solidFill>
              </a:rPr>
              <a:t>Alexandre ASTRAUDO</a:t>
            </a:r>
          </a:p>
        </p:txBody>
      </p:sp>
      <p:grpSp>
        <p:nvGrpSpPr>
          <p:cNvPr id="3" name="Groupe 2"/>
          <p:cNvGrpSpPr>
            <a:grpSpLocks/>
          </p:cNvGrpSpPr>
          <p:nvPr/>
        </p:nvGrpSpPr>
        <p:grpSpPr bwMode="auto">
          <a:xfrm>
            <a:off x="7292975" y="-11113"/>
            <a:ext cx="5438775" cy="2940051"/>
            <a:chOff x="7293430" y="-10886"/>
            <a:chExt cx="5438320" cy="2939143"/>
          </a:xfrm>
        </p:grpSpPr>
        <p:pic>
          <p:nvPicPr>
            <p:cNvPr id="36871" name="Picture 10" descr="Afficher l'image d'origine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048750" y="0"/>
              <a:ext cx="3216275" cy="168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72" name="Picture 11" descr="Afficher l'image d'origine"/>
            <p:cNvPicPr>
              <a:picLocks noChangeAspect="1" noChangeArrowheads="1"/>
            </p:cNvPicPr>
            <p:nvPr/>
          </p:nvPicPr>
          <p:blipFill>
            <a:blip r:embed="rId5"/>
            <a:srcRect t="29822" r="66386"/>
            <a:stretch>
              <a:fillRect/>
            </a:stretch>
          </p:blipFill>
          <p:spPr bwMode="auto">
            <a:xfrm>
              <a:off x="8472488" y="1268413"/>
              <a:ext cx="1081087" cy="1184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73" name="Picture 12" descr="Afficher l'image d'origine"/>
            <p:cNvPicPr>
              <a:picLocks noChangeAspect="1" noChangeArrowheads="1"/>
            </p:cNvPicPr>
            <p:nvPr/>
          </p:nvPicPr>
          <p:blipFill>
            <a:blip r:embed="rId5"/>
            <a:srcRect t="29822" r="66386"/>
            <a:stretch>
              <a:fillRect/>
            </a:stretch>
          </p:blipFill>
          <p:spPr bwMode="auto">
            <a:xfrm>
              <a:off x="9120188" y="1557338"/>
              <a:ext cx="1081087" cy="1184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74" name="Picture 13" descr="Afficher l'image d'origine"/>
            <p:cNvPicPr>
              <a:picLocks noChangeAspect="1" noChangeArrowheads="1"/>
            </p:cNvPicPr>
            <p:nvPr/>
          </p:nvPicPr>
          <p:blipFill>
            <a:blip r:embed="rId5"/>
            <a:srcRect t="29822" r="66386"/>
            <a:stretch>
              <a:fillRect/>
            </a:stretch>
          </p:blipFill>
          <p:spPr bwMode="auto">
            <a:xfrm>
              <a:off x="10272713" y="1557338"/>
              <a:ext cx="1081087" cy="1184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75" name="Picture 14" descr="Afficher l'image d'origine"/>
            <p:cNvPicPr>
              <a:picLocks noChangeAspect="1" noChangeArrowheads="1"/>
            </p:cNvPicPr>
            <p:nvPr/>
          </p:nvPicPr>
          <p:blipFill>
            <a:blip r:embed="rId5"/>
            <a:srcRect t="29822" r="66386"/>
            <a:stretch>
              <a:fillRect/>
            </a:stretch>
          </p:blipFill>
          <p:spPr bwMode="auto">
            <a:xfrm>
              <a:off x="8183563" y="0"/>
              <a:ext cx="1081087" cy="1184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76" name="Picture 15" descr="Afficher l'image d'origine"/>
            <p:cNvPicPr>
              <a:picLocks noChangeAspect="1" noChangeArrowheads="1"/>
            </p:cNvPicPr>
            <p:nvPr/>
          </p:nvPicPr>
          <p:blipFill>
            <a:blip r:embed="rId5"/>
            <a:srcRect t="29822" r="66386"/>
            <a:stretch>
              <a:fillRect/>
            </a:stretch>
          </p:blipFill>
          <p:spPr bwMode="auto">
            <a:xfrm>
              <a:off x="8472488" y="1052513"/>
              <a:ext cx="1081087" cy="1184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77" name="Picture 16" descr="Afficher l'image d'origine"/>
            <p:cNvPicPr>
              <a:picLocks noChangeAspect="1" noChangeArrowheads="1"/>
            </p:cNvPicPr>
            <p:nvPr/>
          </p:nvPicPr>
          <p:blipFill>
            <a:blip r:embed="rId5"/>
            <a:srcRect t="29822" r="66386"/>
            <a:stretch>
              <a:fillRect/>
            </a:stretch>
          </p:blipFill>
          <p:spPr bwMode="auto">
            <a:xfrm>
              <a:off x="8183563" y="44450"/>
              <a:ext cx="1081087" cy="1184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78" name="Picture 17" descr="Afficher l'image d'origine"/>
            <p:cNvPicPr>
              <a:picLocks noChangeAspect="1" noChangeArrowheads="1"/>
            </p:cNvPicPr>
            <p:nvPr/>
          </p:nvPicPr>
          <p:blipFill>
            <a:blip r:embed="rId5"/>
            <a:srcRect t="29822" r="66386"/>
            <a:stretch>
              <a:fillRect/>
            </a:stretch>
          </p:blipFill>
          <p:spPr bwMode="auto">
            <a:xfrm>
              <a:off x="9696450" y="1557338"/>
              <a:ext cx="1081088" cy="1184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79" name="Picture 18" descr="Afficher l'image d'origine"/>
            <p:cNvPicPr>
              <a:picLocks noChangeAspect="1" noChangeArrowheads="1"/>
            </p:cNvPicPr>
            <p:nvPr/>
          </p:nvPicPr>
          <p:blipFill>
            <a:blip r:embed="rId5"/>
            <a:srcRect t="29822" r="66386"/>
            <a:stretch>
              <a:fillRect/>
            </a:stretch>
          </p:blipFill>
          <p:spPr bwMode="auto">
            <a:xfrm>
              <a:off x="9048750" y="1052513"/>
              <a:ext cx="1081088" cy="1184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80" name="Picture 19" descr="Afficher l'image d'origine"/>
            <p:cNvPicPr>
              <a:picLocks noChangeAspect="1" noChangeArrowheads="1"/>
            </p:cNvPicPr>
            <p:nvPr/>
          </p:nvPicPr>
          <p:blipFill>
            <a:blip r:embed="rId5"/>
            <a:srcRect t="29822" r="66386"/>
            <a:stretch>
              <a:fillRect/>
            </a:stretch>
          </p:blipFill>
          <p:spPr bwMode="auto">
            <a:xfrm>
              <a:off x="8759825" y="404813"/>
              <a:ext cx="1081088" cy="1184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81" name="Picture 21" descr="Afficher l'image d'origine"/>
            <p:cNvPicPr>
              <a:picLocks noChangeAspect="1" noChangeArrowheads="1"/>
            </p:cNvPicPr>
            <p:nvPr/>
          </p:nvPicPr>
          <p:blipFill>
            <a:blip r:embed="rId5"/>
            <a:srcRect t="29822" r="66386"/>
            <a:stretch>
              <a:fillRect/>
            </a:stretch>
          </p:blipFill>
          <p:spPr bwMode="auto">
            <a:xfrm>
              <a:off x="11650663" y="1196975"/>
              <a:ext cx="1081087" cy="1150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82" name="Picture 22" descr="Afficher l'image d'origine"/>
            <p:cNvPicPr>
              <a:picLocks noChangeAspect="1" noChangeArrowheads="1"/>
            </p:cNvPicPr>
            <p:nvPr/>
          </p:nvPicPr>
          <p:blipFill>
            <a:blip r:embed="rId5"/>
            <a:srcRect t="29822" r="66386"/>
            <a:stretch>
              <a:fillRect/>
            </a:stretch>
          </p:blipFill>
          <p:spPr bwMode="auto">
            <a:xfrm>
              <a:off x="11110913" y="1412875"/>
              <a:ext cx="1081087" cy="1150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Forme libre 1"/>
            <p:cNvSpPr/>
            <p:nvPr/>
          </p:nvSpPr>
          <p:spPr>
            <a:xfrm>
              <a:off x="7293430" y="-10886"/>
              <a:ext cx="5084338" cy="2939143"/>
            </a:xfrm>
            <a:custGeom>
              <a:avLst/>
              <a:gdLst>
                <a:gd name="connsiteX0" fmla="*/ 1643742 w 5007612"/>
                <a:gd name="connsiteY0" fmla="*/ 21772 h 2939143"/>
                <a:gd name="connsiteX1" fmla="*/ 1643742 w 5007612"/>
                <a:gd name="connsiteY1" fmla="*/ 21772 h 2939143"/>
                <a:gd name="connsiteX2" fmla="*/ 1611085 w 5007612"/>
                <a:gd name="connsiteY2" fmla="*/ 108857 h 2939143"/>
                <a:gd name="connsiteX3" fmla="*/ 1578428 w 5007612"/>
                <a:gd name="connsiteY3" fmla="*/ 130629 h 2939143"/>
                <a:gd name="connsiteX4" fmla="*/ 1567542 w 5007612"/>
                <a:gd name="connsiteY4" fmla="*/ 163286 h 2939143"/>
                <a:gd name="connsiteX5" fmla="*/ 1513114 w 5007612"/>
                <a:gd name="connsiteY5" fmla="*/ 217715 h 2939143"/>
                <a:gd name="connsiteX6" fmla="*/ 1491342 w 5007612"/>
                <a:gd name="connsiteY6" fmla="*/ 239486 h 2939143"/>
                <a:gd name="connsiteX7" fmla="*/ 1458685 w 5007612"/>
                <a:gd name="connsiteY7" fmla="*/ 261257 h 2939143"/>
                <a:gd name="connsiteX8" fmla="*/ 1436914 w 5007612"/>
                <a:gd name="connsiteY8" fmla="*/ 283029 h 2939143"/>
                <a:gd name="connsiteX9" fmla="*/ 1371600 w 5007612"/>
                <a:gd name="connsiteY9" fmla="*/ 315686 h 2939143"/>
                <a:gd name="connsiteX10" fmla="*/ 1349828 w 5007612"/>
                <a:gd name="connsiteY10" fmla="*/ 337457 h 2939143"/>
                <a:gd name="connsiteX11" fmla="*/ 1317171 w 5007612"/>
                <a:gd name="connsiteY11" fmla="*/ 348343 h 2939143"/>
                <a:gd name="connsiteX12" fmla="*/ 1295400 w 5007612"/>
                <a:gd name="connsiteY12" fmla="*/ 381000 h 2939143"/>
                <a:gd name="connsiteX13" fmla="*/ 1273628 w 5007612"/>
                <a:gd name="connsiteY13" fmla="*/ 402772 h 2939143"/>
                <a:gd name="connsiteX14" fmla="*/ 1175657 w 5007612"/>
                <a:gd name="connsiteY14" fmla="*/ 478972 h 2939143"/>
                <a:gd name="connsiteX15" fmla="*/ 1164771 w 5007612"/>
                <a:gd name="connsiteY15" fmla="*/ 522515 h 2939143"/>
                <a:gd name="connsiteX16" fmla="*/ 1143000 w 5007612"/>
                <a:gd name="connsiteY16" fmla="*/ 566057 h 2939143"/>
                <a:gd name="connsiteX17" fmla="*/ 1175657 w 5007612"/>
                <a:gd name="connsiteY17" fmla="*/ 903515 h 2939143"/>
                <a:gd name="connsiteX18" fmla="*/ 1186542 w 5007612"/>
                <a:gd name="connsiteY18" fmla="*/ 936172 h 2939143"/>
                <a:gd name="connsiteX19" fmla="*/ 1175657 w 5007612"/>
                <a:gd name="connsiteY19" fmla="*/ 1023257 h 2939143"/>
                <a:gd name="connsiteX20" fmla="*/ 1121228 w 5007612"/>
                <a:gd name="connsiteY20" fmla="*/ 1088572 h 2939143"/>
                <a:gd name="connsiteX21" fmla="*/ 1088571 w 5007612"/>
                <a:gd name="connsiteY21" fmla="*/ 1164772 h 2939143"/>
                <a:gd name="connsiteX22" fmla="*/ 1066800 w 5007612"/>
                <a:gd name="connsiteY22" fmla="*/ 1230086 h 2939143"/>
                <a:gd name="connsiteX23" fmla="*/ 1088571 w 5007612"/>
                <a:gd name="connsiteY23" fmla="*/ 1513115 h 2939143"/>
                <a:gd name="connsiteX24" fmla="*/ 1099457 w 5007612"/>
                <a:gd name="connsiteY24" fmla="*/ 1556657 h 2939143"/>
                <a:gd name="connsiteX25" fmla="*/ 1132114 w 5007612"/>
                <a:gd name="connsiteY25" fmla="*/ 1621972 h 2939143"/>
                <a:gd name="connsiteX26" fmla="*/ 1164771 w 5007612"/>
                <a:gd name="connsiteY26" fmla="*/ 1643743 h 2939143"/>
                <a:gd name="connsiteX27" fmla="*/ 1186542 w 5007612"/>
                <a:gd name="connsiteY27" fmla="*/ 1665515 h 2939143"/>
                <a:gd name="connsiteX28" fmla="*/ 1219200 w 5007612"/>
                <a:gd name="connsiteY28" fmla="*/ 1676400 h 2939143"/>
                <a:gd name="connsiteX29" fmla="*/ 1719942 w 5007612"/>
                <a:gd name="connsiteY29" fmla="*/ 1687286 h 2939143"/>
                <a:gd name="connsiteX30" fmla="*/ 1774371 w 5007612"/>
                <a:gd name="connsiteY30" fmla="*/ 1719943 h 2939143"/>
                <a:gd name="connsiteX31" fmla="*/ 1861457 w 5007612"/>
                <a:gd name="connsiteY31" fmla="*/ 1774372 h 2939143"/>
                <a:gd name="connsiteX32" fmla="*/ 1905000 w 5007612"/>
                <a:gd name="connsiteY32" fmla="*/ 1839686 h 2939143"/>
                <a:gd name="connsiteX33" fmla="*/ 1937657 w 5007612"/>
                <a:gd name="connsiteY33" fmla="*/ 1915886 h 2939143"/>
                <a:gd name="connsiteX34" fmla="*/ 1959428 w 5007612"/>
                <a:gd name="connsiteY34" fmla="*/ 1992086 h 2939143"/>
                <a:gd name="connsiteX35" fmla="*/ 1970314 w 5007612"/>
                <a:gd name="connsiteY35" fmla="*/ 2024743 h 2939143"/>
                <a:gd name="connsiteX36" fmla="*/ 1981200 w 5007612"/>
                <a:gd name="connsiteY36" fmla="*/ 2079172 h 2939143"/>
                <a:gd name="connsiteX37" fmla="*/ 2002971 w 5007612"/>
                <a:gd name="connsiteY37" fmla="*/ 2133600 h 2939143"/>
                <a:gd name="connsiteX38" fmla="*/ 2013857 w 5007612"/>
                <a:gd name="connsiteY38" fmla="*/ 2242457 h 2939143"/>
                <a:gd name="connsiteX39" fmla="*/ 2035628 w 5007612"/>
                <a:gd name="connsiteY39" fmla="*/ 2307772 h 2939143"/>
                <a:gd name="connsiteX40" fmla="*/ 2046514 w 5007612"/>
                <a:gd name="connsiteY40" fmla="*/ 2340429 h 2939143"/>
                <a:gd name="connsiteX41" fmla="*/ 2057400 w 5007612"/>
                <a:gd name="connsiteY41" fmla="*/ 2373086 h 2939143"/>
                <a:gd name="connsiteX42" fmla="*/ 2068285 w 5007612"/>
                <a:gd name="connsiteY42" fmla="*/ 2416629 h 2939143"/>
                <a:gd name="connsiteX43" fmla="*/ 2079171 w 5007612"/>
                <a:gd name="connsiteY43" fmla="*/ 2449286 h 2939143"/>
                <a:gd name="connsiteX44" fmla="*/ 2122714 w 5007612"/>
                <a:gd name="connsiteY44" fmla="*/ 2460172 h 2939143"/>
                <a:gd name="connsiteX45" fmla="*/ 2177142 w 5007612"/>
                <a:gd name="connsiteY45" fmla="*/ 2503715 h 2939143"/>
                <a:gd name="connsiteX46" fmla="*/ 2209800 w 5007612"/>
                <a:gd name="connsiteY46" fmla="*/ 2525486 h 2939143"/>
                <a:gd name="connsiteX47" fmla="*/ 2231571 w 5007612"/>
                <a:gd name="connsiteY47" fmla="*/ 2558143 h 2939143"/>
                <a:gd name="connsiteX48" fmla="*/ 2253342 w 5007612"/>
                <a:gd name="connsiteY48" fmla="*/ 2579915 h 2939143"/>
                <a:gd name="connsiteX49" fmla="*/ 2264228 w 5007612"/>
                <a:gd name="connsiteY49" fmla="*/ 2612572 h 2939143"/>
                <a:gd name="connsiteX50" fmla="*/ 2318657 w 5007612"/>
                <a:gd name="connsiteY50" fmla="*/ 2667000 h 2939143"/>
                <a:gd name="connsiteX51" fmla="*/ 2362200 w 5007612"/>
                <a:gd name="connsiteY51" fmla="*/ 2721429 h 2939143"/>
                <a:gd name="connsiteX52" fmla="*/ 2427514 w 5007612"/>
                <a:gd name="connsiteY52" fmla="*/ 2743200 h 2939143"/>
                <a:gd name="connsiteX53" fmla="*/ 2460171 w 5007612"/>
                <a:gd name="connsiteY53" fmla="*/ 2754086 h 2939143"/>
                <a:gd name="connsiteX54" fmla="*/ 2492828 w 5007612"/>
                <a:gd name="connsiteY54" fmla="*/ 2764972 h 2939143"/>
                <a:gd name="connsiteX55" fmla="*/ 2525485 w 5007612"/>
                <a:gd name="connsiteY55" fmla="*/ 2775857 h 2939143"/>
                <a:gd name="connsiteX56" fmla="*/ 2786742 w 5007612"/>
                <a:gd name="connsiteY56" fmla="*/ 2764972 h 2939143"/>
                <a:gd name="connsiteX57" fmla="*/ 2819400 w 5007612"/>
                <a:gd name="connsiteY57" fmla="*/ 2743200 h 2939143"/>
                <a:gd name="connsiteX58" fmla="*/ 2884714 w 5007612"/>
                <a:gd name="connsiteY58" fmla="*/ 2721429 h 2939143"/>
                <a:gd name="connsiteX59" fmla="*/ 2939142 w 5007612"/>
                <a:gd name="connsiteY59" fmla="*/ 2677886 h 2939143"/>
                <a:gd name="connsiteX60" fmla="*/ 2982685 w 5007612"/>
                <a:gd name="connsiteY60" fmla="*/ 2623457 h 2939143"/>
                <a:gd name="connsiteX61" fmla="*/ 3004457 w 5007612"/>
                <a:gd name="connsiteY61" fmla="*/ 2601686 h 2939143"/>
                <a:gd name="connsiteX62" fmla="*/ 3048000 w 5007612"/>
                <a:gd name="connsiteY62" fmla="*/ 2547257 h 2939143"/>
                <a:gd name="connsiteX63" fmla="*/ 3211285 w 5007612"/>
                <a:gd name="connsiteY63" fmla="*/ 2525486 h 2939143"/>
                <a:gd name="connsiteX64" fmla="*/ 3254828 w 5007612"/>
                <a:gd name="connsiteY64" fmla="*/ 2481943 h 2939143"/>
                <a:gd name="connsiteX65" fmla="*/ 3331028 w 5007612"/>
                <a:gd name="connsiteY65" fmla="*/ 2438400 h 2939143"/>
                <a:gd name="connsiteX66" fmla="*/ 3352800 w 5007612"/>
                <a:gd name="connsiteY66" fmla="*/ 2416629 h 2939143"/>
                <a:gd name="connsiteX67" fmla="*/ 3429000 w 5007612"/>
                <a:gd name="connsiteY67" fmla="*/ 2383972 h 2939143"/>
                <a:gd name="connsiteX68" fmla="*/ 3548742 w 5007612"/>
                <a:gd name="connsiteY68" fmla="*/ 2275115 h 2939143"/>
                <a:gd name="connsiteX69" fmla="*/ 3570514 w 5007612"/>
                <a:gd name="connsiteY69" fmla="*/ 2253343 h 2939143"/>
                <a:gd name="connsiteX70" fmla="*/ 3603171 w 5007612"/>
                <a:gd name="connsiteY70" fmla="*/ 2220686 h 2939143"/>
                <a:gd name="connsiteX71" fmla="*/ 3635828 w 5007612"/>
                <a:gd name="connsiteY71" fmla="*/ 2209800 h 2939143"/>
                <a:gd name="connsiteX72" fmla="*/ 3722914 w 5007612"/>
                <a:gd name="connsiteY72" fmla="*/ 2166257 h 2939143"/>
                <a:gd name="connsiteX73" fmla="*/ 3755571 w 5007612"/>
                <a:gd name="connsiteY73" fmla="*/ 2155372 h 2939143"/>
                <a:gd name="connsiteX74" fmla="*/ 3788228 w 5007612"/>
                <a:gd name="connsiteY74" fmla="*/ 2133600 h 2939143"/>
                <a:gd name="connsiteX75" fmla="*/ 3831771 w 5007612"/>
                <a:gd name="connsiteY75" fmla="*/ 2122715 h 2939143"/>
                <a:gd name="connsiteX76" fmla="*/ 3842657 w 5007612"/>
                <a:gd name="connsiteY76" fmla="*/ 2079172 h 2939143"/>
                <a:gd name="connsiteX77" fmla="*/ 3875314 w 5007612"/>
                <a:gd name="connsiteY77" fmla="*/ 2068286 h 2939143"/>
                <a:gd name="connsiteX78" fmla="*/ 4093028 w 5007612"/>
                <a:gd name="connsiteY78" fmla="*/ 2057400 h 2939143"/>
                <a:gd name="connsiteX79" fmla="*/ 4125685 w 5007612"/>
                <a:gd name="connsiteY79" fmla="*/ 2046515 h 2939143"/>
                <a:gd name="connsiteX80" fmla="*/ 4169228 w 5007612"/>
                <a:gd name="connsiteY80" fmla="*/ 2035629 h 2939143"/>
                <a:gd name="connsiteX81" fmla="*/ 4191000 w 5007612"/>
                <a:gd name="connsiteY81" fmla="*/ 2013857 h 2939143"/>
                <a:gd name="connsiteX82" fmla="*/ 4234542 w 5007612"/>
                <a:gd name="connsiteY82" fmla="*/ 2002972 h 2939143"/>
                <a:gd name="connsiteX83" fmla="*/ 4365171 w 5007612"/>
                <a:gd name="connsiteY83" fmla="*/ 1970315 h 2939143"/>
                <a:gd name="connsiteX84" fmla="*/ 4430485 w 5007612"/>
                <a:gd name="connsiteY84" fmla="*/ 1948543 h 2939143"/>
                <a:gd name="connsiteX85" fmla="*/ 4463142 w 5007612"/>
                <a:gd name="connsiteY85" fmla="*/ 1937657 h 2939143"/>
                <a:gd name="connsiteX86" fmla="*/ 4506685 w 5007612"/>
                <a:gd name="connsiteY86" fmla="*/ 1872343 h 2939143"/>
                <a:gd name="connsiteX87" fmla="*/ 4539342 w 5007612"/>
                <a:gd name="connsiteY87" fmla="*/ 1839686 h 2939143"/>
                <a:gd name="connsiteX88" fmla="*/ 4604657 w 5007612"/>
                <a:gd name="connsiteY88" fmla="*/ 1752600 h 2939143"/>
                <a:gd name="connsiteX89" fmla="*/ 4637314 w 5007612"/>
                <a:gd name="connsiteY89" fmla="*/ 1730829 h 2939143"/>
                <a:gd name="connsiteX90" fmla="*/ 4659085 w 5007612"/>
                <a:gd name="connsiteY90" fmla="*/ 1698172 h 2939143"/>
                <a:gd name="connsiteX91" fmla="*/ 4669971 w 5007612"/>
                <a:gd name="connsiteY91" fmla="*/ 1665515 h 2939143"/>
                <a:gd name="connsiteX92" fmla="*/ 4713514 w 5007612"/>
                <a:gd name="connsiteY92" fmla="*/ 1600200 h 2939143"/>
                <a:gd name="connsiteX93" fmla="*/ 4735285 w 5007612"/>
                <a:gd name="connsiteY93" fmla="*/ 1556657 h 2939143"/>
                <a:gd name="connsiteX94" fmla="*/ 4767942 w 5007612"/>
                <a:gd name="connsiteY94" fmla="*/ 1534886 h 2939143"/>
                <a:gd name="connsiteX95" fmla="*/ 4789714 w 5007612"/>
                <a:gd name="connsiteY95" fmla="*/ 1502229 h 2939143"/>
                <a:gd name="connsiteX96" fmla="*/ 4833257 w 5007612"/>
                <a:gd name="connsiteY96" fmla="*/ 1404257 h 2939143"/>
                <a:gd name="connsiteX97" fmla="*/ 4844142 w 5007612"/>
                <a:gd name="connsiteY97" fmla="*/ 1371600 h 2939143"/>
                <a:gd name="connsiteX98" fmla="*/ 4920342 w 5007612"/>
                <a:gd name="connsiteY98" fmla="*/ 1317172 h 2939143"/>
                <a:gd name="connsiteX99" fmla="*/ 4985657 w 5007612"/>
                <a:gd name="connsiteY99" fmla="*/ 1230086 h 2939143"/>
                <a:gd name="connsiteX100" fmla="*/ 4996542 w 5007612"/>
                <a:gd name="connsiteY100" fmla="*/ 1197429 h 2939143"/>
                <a:gd name="connsiteX101" fmla="*/ 5007428 w 5007612"/>
                <a:gd name="connsiteY101" fmla="*/ 1240972 h 2939143"/>
                <a:gd name="connsiteX102" fmla="*/ 4996542 w 5007612"/>
                <a:gd name="connsiteY102" fmla="*/ 1436915 h 2939143"/>
                <a:gd name="connsiteX103" fmla="*/ 4974771 w 5007612"/>
                <a:gd name="connsiteY103" fmla="*/ 1567543 h 2939143"/>
                <a:gd name="connsiteX104" fmla="*/ 4953000 w 5007612"/>
                <a:gd name="connsiteY104" fmla="*/ 1665515 h 2939143"/>
                <a:gd name="connsiteX105" fmla="*/ 4931228 w 5007612"/>
                <a:gd name="connsiteY105" fmla="*/ 1730829 h 2939143"/>
                <a:gd name="connsiteX106" fmla="*/ 4909457 w 5007612"/>
                <a:gd name="connsiteY106" fmla="*/ 1763486 h 2939143"/>
                <a:gd name="connsiteX107" fmla="*/ 4898571 w 5007612"/>
                <a:gd name="connsiteY107" fmla="*/ 1807029 h 2939143"/>
                <a:gd name="connsiteX108" fmla="*/ 4876800 w 5007612"/>
                <a:gd name="connsiteY108" fmla="*/ 1839686 h 2939143"/>
                <a:gd name="connsiteX109" fmla="*/ 4844142 w 5007612"/>
                <a:gd name="connsiteY109" fmla="*/ 2002972 h 2939143"/>
                <a:gd name="connsiteX110" fmla="*/ 4833257 w 5007612"/>
                <a:gd name="connsiteY110" fmla="*/ 2046515 h 2939143"/>
                <a:gd name="connsiteX111" fmla="*/ 4822371 w 5007612"/>
                <a:gd name="connsiteY111" fmla="*/ 2111829 h 2939143"/>
                <a:gd name="connsiteX112" fmla="*/ 4844142 w 5007612"/>
                <a:gd name="connsiteY112" fmla="*/ 2362200 h 2939143"/>
                <a:gd name="connsiteX113" fmla="*/ 4865914 w 5007612"/>
                <a:gd name="connsiteY113" fmla="*/ 2427515 h 2939143"/>
                <a:gd name="connsiteX114" fmla="*/ 4876800 w 5007612"/>
                <a:gd name="connsiteY114" fmla="*/ 2471057 h 2939143"/>
                <a:gd name="connsiteX115" fmla="*/ 4898571 w 5007612"/>
                <a:gd name="connsiteY115" fmla="*/ 2536372 h 2939143"/>
                <a:gd name="connsiteX116" fmla="*/ 4909457 w 5007612"/>
                <a:gd name="connsiteY116" fmla="*/ 2579915 h 2939143"/>
                <a:gd name="connsiteX117" fmla="*/ 4931228 w 5007612"/>
                <a:gd name="connsiteY117" fmla="*/ 2667000 h 2939143"/>
                <a:gd name="connsiteX118" fmla="*/ 4931228 w 5007612"/>
                <a:gd name="connsiteY118" fmla="*/ 2939143 h 2939143"/>
                <a:gd name="connsiteX119" fmla="*/ 1578428 w 5007612"/>
                <a:gd name="connsiteY119" fmla="*/ 2830286 h 2939143"/>
                <a:gd name="connsiteX120" fmla="*/ 522514 w 5007612"/>
                <a:gd name="connsiteY120" fmla="*/ 1774372 h 2939143"/>
                <a:gd name="connsiteX121" fmla="*/ 0 w 5007612"/>
                <a:gd name="connsiteY121" fmla="*/ 1088572 h 2939143"/>
                <a:gd name="connsiteX122" fmla="*/ 587828 w 5007612"/>
                <a:gd name="connsiteY122" fmla="*/ 457200 h 2939143"/>
                <a:gd name="connsiteX123" fmla="*/ 892628 w 5007612"/>
                <a:gd name="connsiteY123" fmla="*/ 0 h 2939143"/>
                <a:gd name="connsiteX124" fmla="*/ 1643742 w 5007612"/>
                <a:gd name="connsiteY124" fmla="*/ 21772 h 2939143"/>
                <a:gd name="connsiteX0" fmla="*/ 1643742 w 5007612"/>
                <a:gd name="connsiteY0" fmla="*/ 21772 h 2939143"/>
                <a:gd name="connsiteX1" fmla="*/ 1643742 w 5007612"/>
                <a:gd name="connsiteY1" fmla="*/ 21772 h 2939143"/>
                <a:gd name="connsiteX2" fmla="*/ 1611085 w 5007612"/>
                <a:gd name="connsiteY2" fmla="*/ 108857 h 2939143"/>
                <a:gd name="connsiteX3" fmla="*/ 1578428 w 5007612"/>
                <a:gd name="connsiteY3" fmla="*/ 130629 h 2939143"/>
                <a:gd name="connsiteX4" fmla="*/ 1567542 w 5007612"/>
                <a:gd name="connsiteY4" fmla="*/ 163286 h 2939143"/>
                <a:gd name="connsiteX5" fmla="*/ 1513114 w 5007612"/>
                <a:gd name="connsiteY5" fmla="*/ 217715 h 2939143"/>
                <a:gd name="connsiteX6" fmla="*/ 1491342 w 5007612"/>
                <a:gd name="connsiteY6" fmla="*/ 239486 h 2939143"/>
                <a:gd name="connsiteX7" fmla="*/ 1458685 w 5007612"/>
                <a:gd name="connsiteY7" fmla="*/ 261257 h 2939143"/>
                <a:gd name="connsiteX8" fmla="*/ 1436914 w 5007612"/>
                <a:gd name="connsiteY8" fmla="*/ 283029 h 2939143"/>
                <a:gd name="connsiteX9" fmla="*/ 1371600 w 5007612"/>
                <a:gd name="connsiteY9" fmla="*/ 315686 h 2939143"/>
                <a:gd name="connsiteX10" fmla="*/ 1349828 w 5007612"/>
                <a:gd name="connsiteY10" fmla="*/ 337457 h 2939143"/>
                <a:gd name="connsiteX11" fmla="*/ 1317171 w 5007612"/>
                <a:gd name="connsiteY11" fmla="*/ 348343 h 2939143"/>
                <a:gd name="connsiteX12" fmla="*/ 1295400 w 5007612"/>
                <a:gd name="connsiteY12" fmla="*/ 381000 h 2939143"/>
                <a:gd name="connsiteX13" fmla="*/ 1273628 w 5007612"/>
                <a:gd name="connsiteY13" fmla="*/ 402772 h 2939143"/>
                <a:gd name="connsiteX14" fmla="*/ 1175657 w 5007612"/>
                <a:gd name="connsiteY14" fmla="*/ 478972 h 2939143"/>
                <a:gd name="connsiteX15" fmla="*/ 1164771 w 5007612"/>
                <a:gd name="connsiteY15" fmla="*/ 522515 h 2939143"/>
                <a:gd name="connsiteX16" fmla="*/ 1143000 w 5007612"/>
                <a:gd name="connsiteY16" fmla="*/ 566057 h 2939143"/>
                <a:gd name="connsiteX17" fmla="*/ 1175657 w 5007612"/>
                <a:gd name="connsiteY17" fmla="*/ 903515 h 2939143"/>
                <a:gd name="connsiteX18" fmla="*/ 1186542 w 5007612"/>
                <a:gd name="connsiteY18" fmla="*/ 936172 h 2939143"/>
                <a:gd name="connsiteX19" fmla="*/ 1175657 w 5007612"/>
                <a:gd name="connsiteY19" fmla="*/ 1023257 h 2939143"/>
                <a:gd name="connsiteX20" fmla="*/ 1121228 w 5007612"/>
                <a:gd name="connsiteY20" fmla="*/ 1088572 h 2939143"/>
                <a:gd name="connsiteX21" fmla="*/ 1088571 w 5007612"/>
                <a:gd name="connsiteY21" fmla="*/ 1164772 h 2939143"/>
                <a:gd name="connsiteX22" fmla="*/ 1066800 w 5007612"/>
                <a:gd name="connsiteY22" fmla="*/ 1230086 h 2939143"/>
                <a:gd name="connsiteX23" fmla="*/ 1088571 w 5007612"/>
                <a:gd name="connsiteY23" fmla="*/ 1513115 h 2939143"/>
                <a:gd name="connsiteX24" fmla="*/ 1099457 w 5007612"/>
                <a:gd name="connsiteY24" fmla="*/ 1556657 h 2939143"/>
                <a:gd name="connsiteX25" fmla="*/ 1132114 w 5007612"/>
                <a:gd name="connsiteY25" fmla="*/ 1621972 h 2939143"/>
                <a:gd name="connsiteX26" fmla="*/ 1164771 w 5007612"/>
                <a:gd name="connsiteY26" fmla="*/ 1643743 h 2939143"/>
                <a:gd name="connsiteX27" fmla="*/ 1186542 w 5007612"/>
                <a:gd name="connsiteY27" fmla="*/ 1665515 h 2939143"/>
                <a:gd name="connsiteX28" fmla="*/ 1219200 w 5007612"/>
                <a:gd name="connsiteY28" fmla="*/ 1676400 h 2939143"/>
                <a:gd name="connsiteX29" fmla="*/ 1719942 w 5007612"/>
                <a:gd name="connsiteY29" fmla="*/ 1687286 h 2939143"/>
                <a:gd name="connsiteX30" fmla="*/ 1774371 w 5007612"/>
                <a:gd name="connsiteY30" fmla="*/ 1719943 h 2939143"/>
                <a:gd name="connsiteX31" fmla="*/ 1861457 w 5007612"/>
                <a:gd name="connsiteY31" fmla="*/ 1774372 h 2939143"/>
                <a:gd name="connsiteX32" fmla="*/ 1905000 w 5007612"/>
                <a:gd name="connsiteY32" fmla="*/ 1839686 h 2939143"/>
                <a:gd name="connsiteX33" fmla="*/ 1937657 w 5007612"/>
                <a:gd name="connsiteY33" fmla="*/ 1915886 h 2939143"/>
                <a:gd name="connsiteX34" fmla="*/ 1959428 w 5007612"/>
                <a:gd name="connsiteY34" fmla="*/ 1992086 h 2939143"/>
                <a:gd name="connsiteX35" fmla="*/ 1970314 w 5007612"/>
                <a:gd name="connsiteY35" fmla="*/ 2024743 h 2939143"/>
                <a:gd name="connsiteX36" fmla="*/ 1981200 w 5007612"/>
                <a:gd name="connsiteY36" fmla="*/ 2079172 h 2939143"/>
                <a:gd name="connsiteX37" fmla="*/ 2002971 w 5007612"/>
                <a:gd name="connsiteY37" fmla="*/ 2133600 h 2939143"/>
                <a:gd name="connsiteX38" fmla="*/ 2013857 w 5007612"/>
                <a:gd name="connsiteY38" fmla="*/ 2242457 h 2939143"/>
                <a:gd name="connsiteX39" fmla="*/ 2035628 w 5007612"/>
                <a:gd name="connsiteY39" fmla="*/ 2307772 h 2939143"/>
                <a:gd name="connsiteX40" fmla="*/ 2046514 w 5007612"/>
                <a:gd name="connsiteY40" fmla="*/ 2340429 h 2939143"/>
                <a:gd name="connsiteX41" fmla="*/ 2057400 w 5007612"/>
                <a:gd name="connsiteY41" fmla="*/ 2373086 h 2939143"/>
                <a:gd name="connsiteX42" fmla="*/ 2068285 w 5007612"/>
                <a:gd name="connsiteY42" fmla="*/ 2416629 h 2939143"/>
                <a:gd name="connsiteX43" fmla="*/ 2079171 w 5007612"/>
                <a:gd name="connsiteY43" fmla="*/ 2449286 h 2939143"/>
                <a:gd name="connsiteX44" fmla="*/ 2122714 w 5007612"/>
                <a:gd name="connsiteY44" fmla="*/ 2460172 h 2939143"/>
                <a:gd name="connsiteX45" fmla="*/ 2177142 w 5007612"/>
                <a:gd name="connsiteY45" fmla="*/ 2503715 h 2939143"/>
                <a:gd name="connsiteX46" fmla="*/ 2209800 w 5007612"/>
                <a:gd name="connsiteY46" fmla="*/ 2525486 h 2939143"/>
                <a:gd name="connsiteX47" fmla="*/ 2231571 w 5007612"/>
                <a:gd name="connsiteY47" fmla="*/ 2558143 h 2939143"/>
                <a:gd name="connsiteX48" fmla="*/ 2253342 w 5007612"/>
                <a:gd name="connsiteY48" fmla="*/ 2579915 h 2939143"/>
                <a:gd name="connsiteX49" fmla="*/ 2264228 w 5007612"/>
                <a:gd name="connsiteY49" fmla="*/ 2612572 h 2939143"/>
                <a:gd name="connsiteX50" fmla="*/ 2318657 w 5007612"/>
                <a:gd name="connsiteY50" fmla="*/ 2667000 h 2939143"/>
                <a:gd name="connsiteX51" fmla="*/ 2362200 w 5007612"/>
                <a:gd name="connsiteY51" fmla="*/ 2721429 h 2939143"/>
                <a:gd name="connsiteX52" fmla="*/ 2427514 w 5007612"/>
                <a:gd name="connsiteY52" fmla="*/ 2743200 h 2939143"/>
                <a:gd name="connsiteX53" fmla="*/ 2460171 w 5007612"/>
                <a:gd name="connsiteY53" fmla="*/ 2754086 h 2939143"/>
                <a:gd name="connsiteX54" fmla="*/ 2492828 w 5007612"/>
                <a:gd name="connsiteY54" fmla="*/ 2764972 h 2939143"/>
                <a:gd name="connsiteX55" fmla="*/ 2525485 w 5007612"/>
                <a:gd name="connsiteY55" fmla="*/ 2775857 h 2939143"/>
                <a:gd name="connsiteX56" fmla="*/ 2786742 w 5007612"/>
                <a:gd name="connsiteY56" fmla="*/ 2764972 h 2939143"/>
                <a:gd name="connsiteX57" fmla="*/ 2819400 w 5007612"/>
                <a:gd name="connsiteY57" fmla="*/ 2743200 h 2939143"/>
                <a:gd name="connsiteX58" fmla="*/ 2884714 w 5007612"/>
                <a:gd name="connsiteY58" fmla="*/ 2721429 h 2939143"/>
                <a:gd name="connsiteX59" fmla="*/ 2939142 w 5007612"/>
                <a:gd name="connsiteY59" fmla="*/ 2677886 h 2939143"/>
                <a:gd name="connsiteX60" fmla="*/ 2982685 w 5007612"/>
                <a:gd name="connsiteY60" fmla="*/ 2623457 h 2939143"/>
                <a:gd name="connsiteX61" fmla="*/ 3004457 w 5007612"/>
                <a:gd name="connsiteY61" fmla="*/ 2601686 h 2939143"/>
                <a:gd name="connsiteX62" fmla="*/ 3048000 w 5007612"/>
                <a:gd name="connsiteY62" fmla="*/ 2547257 h 2939143"/>
                <a:gd name="connsiteX63" fmla="*/ 3211285 w 5007612"/>
                <a:gd name="connsiteY63" fmla="*/ 2525486 h 2939143"/>
                <a:gd name="connsiteX64" fmla="*/ 3254828 w 5007612"/>
                <a:gd name="connsiteY64" fmla="*/ 2481943 h 2939143"/>
                <a:gd name="connsiteX65" fmla="*/ 3331028 w 5007612"/>
                <a:gd name="connsiteY65" fmla="*/ 2438400 h 2939143"/>
                <a:gd name="connsiteX66" fmla="*/ 3352800 w 5007612"/>
                <a:gd name="connsiteY66" fmla="*/ 2416629 h 2939143"/>
                <a:gd name="connsiteX67" fmla="*/ 3429000 w 5007612"/>
                <a:gd name="connsiteY67" fmla="*/ 2383972 h 2939143"/>
                <a:gd name="connsiteX68" fmla="*/ 3548742 w 5007612"/>
                <a:gd name="connsiteY68" fmla="*/ 2275115 h 2939143"/>
                <a:gd name="connsiteX69" fmla="*/ 3570514 w 5007612"/>
                <a:gd name="connsiteY69" fmla="*/ 2253343 h 2939143"/>
                <a:gd name="connsiteX70" fmla="*/ 3603171 w 5007612"/>
                <a:gd name="connsiteY70" fmla="*/ 2220686 h 2939143"/>
                <a:gd name="connsiteX71" fmla="*/ 3635828 w 5007612"/>
                <a:gd name="connsiteY71" fmla="*/ 2209800 h 2939143"/>
                <a:gd name="connsiteX72" fmla="*/ 3722914 w 5007612"/>
                <a:gd name="connsiteY72" fmla="*/ 2166257 h 2939143"/>
                <a:gd name="connsiteX73" fmla="*/ 3755571 w 5007612"/>
                <a:gd name="connsiteY73" fmla="*/ 2155372 h 2939143"/>
                <a:gd name="connsiteX74" fmla="*/ 3788228 w 5007612"/>
                <a:gd name="connsiteY74" fmla="*/ 2133600 h 2939143"/>
                <a:gd name="connsiteX75" fmla="*/ 3831771 w 5007612"/>
                <a:gd name="connsiteY75" fmla="*/ 2122715 h 2939143"/>
                <a:gd name="connsiteX76" fmla="*/ 3842657 w 5007612"/>
                <a:gd name="connsiteY76" fmla="*/ 2079172 h 2939143"/>
                <a:gd name="connsiteX77" fmla="*/ 3875314 w 5007612"/>
                <a:gd name="connsiteY77" fmla="*/ 2068286 h 2939143"/>
                <a:gd name="connsiteX78" fmla="*/ 4093028 w 5007612"/>
                <a:gd name="connsiteY78" fmla="*/ 2057400 h 2939143"/>
                <a:gd name="connsiteX79" fmla="*/ 4125685 w 5007612"/>
                <a:gd name="connsiteY79" fmla="*/ 2046515 h 2939143"/>
                <a:gd name="connsiteX80" fmla="*/ 4169228 w 5007612"/>
                <a:gd name="connsiteY80" fmla="*/ 2035629 h 2939143"/>
                <a:gd name="connsiteX81" fmla="*/ 4191000 w 5007612"/>
                <a:gd name="connsiteY81" fmla="*/ 2013857 h 2939143"/>
                <a:gd name="connsiteX82" fmla="*/ 4234542 w 5007612"/>
                <a:gd name="connsiteY82" fmla="*/ 2002972 h 2939143"/>
                <a:gd name="connsiteX83" fmla="*/ 4365171 w 5007612"/>
                <a:gd name="connsiteY83" fmla="*/ 1970315 h 2939143"/>
                <a:gd name="connsiteX84" fmla="*/ 4430485 w 5007612"/>
                <a:gd name="connsiteY84" fmla="*/ 1948543 h 2939143"/>
                <a:gd name="connsiteX85" fmla="*/ 4463142 w 5007612"/>
                <a:gd name="connsiteY85" fmla="*/ 1937657 h 2939143"/>
                <a:gd name="connsiteX86" fmla="*/ 4506685 w 5007612"/>
                <a:gd name="connsiteY86" fmla="*/ 1872343 h 2939143"/>
                <a:gd name="connsiteX87" fmla="*/ 4539342 w 5007612"/>
                <a:gd name="connsiteY87" fmla="*/ 1839686 h 2939143"/>
                <a:gd name="connsiteX88" fmla="*/ 4604657 w 5007612"/>
                <a:gd name="connsiteY88" fmla="*/ 1752600 h 2939143"/>
                <a:gd name="connsiteX89" fmla="*/ 4637314 w 5007612"/>
                <a:gd name="connsiteY89" fmla="*/ 1730829 h 2939143"/>
                <a:gd name="connsiteX90" fmla="*/ 4659085 w 5007612"/>
                <a:gd name="connsiteY90" fmla="*/ 1698172 h 2939143"/>
                <a:gd name="connsiteX91" fmla="*/ 4669971 w 5007612"/>
                <a:gd name="connsiteY91" fmla="*/ 1665515 h 2939143"/>
                <a:gd name="connsiteX92" fmla="*/ 4713514 w 5007612"/>
                <a:gd name="connsiteY92" fmla="*/ 1600200 h 2939143"/>
                <a:gd name="connsiteX93" fmla="*/ 4735285 w 5007612"/>
                <a:gd name="connsiteY93" fmla="*/ 1556657 h 2939143"/>
                <a:gd name="connsiteX94" fmla="*/ 4767942 w 5007612"/>
                <a:gd name="connsiteY94" fmla="*/ 1534886 h 2939143"/>
                <a:gd name="connsiteX95" fmla="*/ 4789714 w 5007612"/>
                <a:gd name="connsiteY95" fmla="*/ 1502229 h 2939143"/>
                <a:gd name="connsiteX96" fmla="*/ 4833257 w 5007612"/>
                <a:gd name="connsiteY96" fmla="*/ 1404257 h 2939143"/>
                <a:gd name="connsiteX97" fmla="*/ 4844142 w 5007612"/>
                <a:gd name="connsiteY97" fmla="*/ 1371600 h 2939143"/>
                <a:gd name="connsiteX98" fmla="*/ 4920342 w 5007612"/>
                <a:gd name="connsiteY98" fmla="*/ 1317172 h 2939143"/>
                <a:gd name="connsiteX99" fmla="*/ 4985657 w 5007612"/>
                <a:gd name="connsiteY99" fmla="*/ 1230086 h 2939143"/>
                <a:gd name="connsiteX100" fmla="*/ 4996542 w 5007612"/>
                <a:gd name="connsiteY100" fmla="*/ 1197429 h 2939143"/>
                <a:gd name="connsiteX101" fmla="*/ 5007428 w 5007612"/>
                <a:gd name="connsiteY101" fmla="*/ 1240972 h 2939143"/>
                <a:gd name="connsiteX102" fmla="*/ 4996542 w 5007612"/>
                <a:gd name="connsiteY102" fmla="*/ 1436915 h 2939143"/>
                <a:gd name="connsiteX103" fmla="*/ 4974771 w 5007612"/>
                <a:gd name="connsiteY103" fmla="*/ 1567543 h 2939143"/>
                <a:gd name="connsiteX104" fmla="*/ 4953000 w 5007612"/>
                <a:gd name="connsiteY104" fmla="*/ 1665515 h 2939143"/>
                <a:gd name="connsiteX105" fmla="*/ 4931228 w 5007612"/>
                <a:gd name="connsiteY105" fmla="*/ 1730829 h 2939143"/>
                <a:gd name="connsiteX106" fmla="*/ 4909457 w 5007612"/>
                <a:gd name="connsiteY106" fmla="*/ 1763486 h 2939143"/>
                <a:gd name="connsiteX107" fmla="*/ 4898571 w 5007612"/>
                <a:gd name="connsiteY107" fmla="*/ 1807029 h 2939143"/>
                <a:gd name="connsiteX108" fmla="*/ 4876800 w 5007612"/>
                <a:gd name="connsiteY108" fmla="*/ 1839686 h 2939143"/>
                <a:gd name="connsiteX109" fmla="*/ 4844142 w 5007612"/>
                <a:gd name="connsiteY109" fmla="*/ 2002972 h 2939143"/>
                <a:gd name="connsiteX110" fmla="*/ 4833257 w 5007612"/>
                <a:gd name="connsiteY110" fmla="*/ 2046515 h 2939143"/>
                <a:gd name="connsiteX111" fmla="*/ 4974771 w 5007612"/>
                <a:gd name="connsiteY111" fmla="*/ 2144486 h 2939143"/>
                <a:gd name="connsiteX112" fmla="*/ 4844142 w 5007612"/>
                <a:gd name="connsiteY112" fmla="*/ 2362200 h 2939143"/>
                <a:gd name="connsiteX113" fmla="*/ 4865914 w 5007612"/>
                <a:gd name="connsiteY113" fmla="*/ 2427515 h 2939143"/>
                <a:gd name="connsiteX114" fmla="*/ 4876800 w 5007612"/>
                <a:gd name="connsiteY114" fmla="*/ 2471057 h 2939143"/>
                <a:gd name="connsiteX115" fmla="*/ 4898571 w 5007612"/>
                <a:gd name="connsiteY115" fmla="*/ 2536372 h 2939143"/>
                <a:gd name="connsiteX116" fmla="*/ 4909457 w 5007612"/>
                <a:gd name="connsiteY116" fmla="*/ 2579915 h 2939143"/>
                <a:gd name="connsiteX117" fmla="*/ 4931228 w 5007612"/>
                <a:gd name="connsiteY117" fmla="*/ 2667000 h 2939143"/>
                <a:gd name="connsiteX118" fmla="*/ 4931228 w 5007612"/>
                <a:gd name="connsiteY118" fmla="*/ 2939143 h 2939143"/>
                <a:gd name="connsiteX119" fmla="*/ 1578428 w 5007612"/>
                <a:gd name="connsiteY119" fmla="*/ 2830286 h 2939143"/>
                <a:gd name="connsiteX120" fmla="*/ 522514 w 5007612"/>
                <a:gd name="connsiteY120" fmla="*/ 1774372 h 2939143"/>
                <a:gd name="connsiteX121" fmla="*/ 0 w 5007612"/>
                <a:gd name="connsiteY121" fmla="*/ 1088572 h 2939143"/>
                <a:gd name="connsiteX122" fmla="*/ 587828 w 5007612"/>
                <a:gd name="connsiteY122" fmla="*/ 457200 h 2939143"/>
                <a:gd name="connsiteX123" fmla="*/ 892628 w 5007612"/>
                <a:gd name="connsiteY123" fmla="*/ 0 h 2939143"/>
                <a:gd name="connsiteX124" fmla="*/ 1643742 w 5007612"/>
                <a:gd name="connsiteY124" fmla="*/ 21772 h 2939143"/>
                <a:gd name="connsiteX0" fmla="*/ 1643742 w 5007612"/>
                <a:gd name="connsiteY0" fmla="*/ 21772 h 2939143"/>
                <a:gd name="connsiteX1" fmla="*/ 1643742 w 5007612"/>
                <a:gd name="connsiteY1" fmla="*/ 21772 h 2939143"/>
                <a:gd name="connsiteX2" fmla="*/ 1611085 w 5007612"/>
                <a:gd name="connsiteY2" fmla="*/ 108857 h 2939143"/>
                <a:gd name="connsiteX3" fmla="*/ 1578428 w 5007612"/>
                <a:gd name="connsiteY3" fmla="*/ 130629 h 2939143"/>
                <a:gd name="connsiteX4" fmla="*/ 1567542 w 5007612"/>
                <a:gd name="connsiteY4" fmla="*/ 163286 h 2939143"/>
                <a:gd name="connsiteX5" fmla="*/ 1513114 w 5007612"/>
                <a:gd name="connsiteY5" fmla="*/ 217715 h 2939143"/>
                <a:gd name="connsiteX6" fmla="*/ 1491342 w 5007612"/>
                <a:gd name="connsiteY6" fmla="*/ 239486 h 2939143"/>
                <a:gd name="connsiteX7" fmla="*/ 1458685 w 5007612"/>
                <a:gd name="connsiteY7" fmla="*/ 261257 h 2939143"/>
                <a:gd name="connsiteX8" fmla="*/ 1436914 w 5007612"/>
                <a:gd name="connsiteY8" fmla="*/ 283029 h 2939143"/>
                <a:gd name="connsiteX9" fmla="*/ 1371600 w 5007612"/>
                <a:gd name="connsiteY9" fmla="*/ 315686 h 2939143"/>
                <a:gd name="connsiteX10" fmla="*/ 1349828 w 5007612"/>
                <a:gd name="connsiteY10" fmla="*/ 337457 h 2939143"/>
                <a:gd name="connsiteX11" fmla="*/ 1317171 w 5007612"/>
                <a:gd name="connsiteY11" fmla="*/ 348343 h 2939143"/>
                <a:gd name="connsiteX12" fmla="*/ 1295400 w 5007612"/>
                <a:gd name="connsiteY12" fmla="*/ 381000 h 2939143"/>
                <a:gd name="connsiteX13" fmla="*/ 1273628 w 5007612"/>
                <a:gd name="connsiteY13" fmla="*/ 402772 h 2939143"/>
                <a:gd name="connsiteX14" fmla="*/ 1175657 w 5007612"/>
                <a:gd name="connsiteY14" fmla="*/ 478972 h 2939143"/>
                <a:gd name="connsiteX15" fmla="*/ 1164771 w 5007612"/>
                <a:gd name="connsiteY15" fmla="*/ 522515 h 2939143"/>
                <a:gd name="connsiteX16" fmla="*/ 1143000 w 5007612"/>
                <a:gd name="connsiteY16" fmla="*/ 566057 h 2939143"/>
                <a:gd name="connsiteX17" fmla="*/ 1175657 w 5007612"/>
                <a:gd name="connsiteY17" fmla="*/ 903515 h 2939143"/>
                <a:gd name="connsiteX18" fmla="*/ 1186542 w 5007612"/>
                <a:gd name="connsiteY18" fmla="*/ 936172 h 2939143"/>
                <a:gd name="connsiteX19" fmla="*/ 1175657 w 5007612"/>
                <a:gd name="connsiteY19" fmla="*/ 1023257 h 2939143"/>
                <a:gd name="connsiteX20" fmla="*/ 1121228 w 5007612"/>
                <a:gd name="connsiteY20" fmla="*/ 1088572 h 2939143"/>
                <a:gd name="connsiteX21" fmla="*/ 1088571 w 5007612"/>
                <a:gd name="connsiteY21" fmla="*/ 1164772 h 2939143"/>
                <a:gd name="connsiteX22" fmla="*/ 1066800 w 5007612"/>
                <a:gd name="connsiteY22" fmla="*/ 1230086 h 2939143"/>
                <a:gd name="connsiteX23" fmla="*/ 1088571 w 5007612"/>
                <a:gd name="connsiteY23" fmla="*/ 1513115 h 2939143"/>
                <a:gd name="connsiteX24" fmla="*/ 1099457 w 5007612"/>
                <a:gd name="connsiteY24" fmla="*/ 1556657 h 2939143"/>
                <a:gd name="connsiteX25" fmla="*/ 1132114 w 5007612"/>
                <a:gd name="connsiteY25" fmla="*/ 1621972 h 2939143"/>
                <a:gd name="connsiteX26" fmla="*/ 1164771 w 5007612"/>
                <a:gd name="connsiteY26" fmla="*/ 1643743 h 2939143"/>
                <a:gd name="connsiteX27" fmla="*/ 1186542 w 5007612"/>
                <a:gd name="connsiteY27" fmla="*/ 1665515 h 2939143"/>
                <a:gd name="connsiteX28" fmla="*/ 1219200 w 5007612"/>
                <a:gd name="connsiteY28" fmla="*/ 1676400 h 2939143"/>
                <a:gd name="connsiteX29" fmla="*/ 1719942 w 5007612"/>
                <a:gd name="connsiteY29" fmla="*/ 1687286 h 2939143"/>
                <a:gd name="connsiteX30" fmla="*/ 1774371 w 5007612"/>
                <a:gd name="connsiteY30" fmla="*/ 1719943 h 2939143"/>
                <a:gd name="connsiteX31" fmla="*/ 1861457 w 5007612"/>
                <a:gd name="connsiteY31" fmla="*/ 1774372 h 2939143"/>
                <a:gd name="connsiteX32" fmla="*/ 1905000 w 5007612"/>
                <a:gd name="connsiteY32" fmla="*/ 1839686 h 2939143"/>
                <a:gd name="connsiteX33" fmla="*/ 1937657 w 5007612"/>
                <a:gd name="connsiteY33" fmla="*/ 1915886 h 2939143"/>
                <a:gd name="connsiteX34" fmla="*/ 1959428 w 5007612"/>
                <a:gd name="connsiteY34" fmla="*/ 1992086 h 2939143"/>
                <a:gd name="connsiteX35" fmla="*/ 1970314 w 5007612"/>
                <a:gd name="connsiteY35" fmla="*/ 2024743 h 2939143"/>
                <a:gd name="connsiteX36" fmla="*/ 1981200 w 5007612"/>
                <a:gd name="connsiteY36" fmla="*/ 2079172 h 2939143"/>
                <a:gd name="connsiteX37" fmla="*/ 2002971 w 5007612"/>
                <a:gd name="connsiteY37" fmla="*/ 2133600 h 2939143"/>
                <a:gd name="connsiteX38" fmla="*/ 2013857 w 5007612"/>
                <a:gd name="connsiteY38" fmla="*/ 2242457 h 2939143"/>
                <a:gd name="connsiteX39" fmla="*/ 2035628 w 5007612"/>
                <a:gd name="connsiteY39" fmla="*/ 2307772 h 2939143"/>
                <a:gd name="connsiteX40" fmla="*/ 2046514 w 5007612"/>
                <a:gd name="connsiteY40" fmla="*/ 2340429 h 2939143"/>
                <a:gd name="connsiteX41" fmla="*/ 2057400 w 5007612"/>
                <a:gd name="connsiteY41" fmla="*/ 2373086 h 2939143"/>
                <a:gd name="connsiteX42" fmla="*/ 2068285 w 5007612"/>
                <a:gd name="connsiteY42" fmla="*/ 2416629 h 2939143"/>
                <a:gd name="connsiteX43" fmla="*/ 2079171 w 5007612"/>
                <a:gd name="connsiteY43" fmla="*/ 2449286 h 2939143"/>
                <a:gd name="connsiteX44" fmla="*/ 2122714 w 5007612"/>
                <a:gd name="connsiteY44" fmla="*/ 2460172 h 2939143"/>
                <a:gd name="connsiteX45" fmla="*/ 2177142 w 5007612"/>
                <a:gd name="connsiteY45" fmla="*/ 2503715 h 2939143"/>
                <a:gd name="connsiteX46" fmla="*/ 2209800 w 5007612"/>
                <a:gd name="connsiteY46" fmla="*/ 2525486 h 2939143"/>
                <a:gd name="connsiteX47" fmla="*/ 2231571 w 5007612"/>
                <a:gd name="connsiteY47" fmla="*/ 2558143 h 2939143"/>
                <a:gd name="connsiteX48" fmla="*/ 2253342 w 5007612"/>
                <a:gd name="connsiteY48" fmla="*/ 2579915 h 2939143"/>
                <a:gd name="connsiteX49" fmla="*/ 2264228 w 5007612"/>
                <a:gd name="connsiteY49" fmla="*/ 2612572 h 2939143"/>
                <a:gd name="connsiteX50" fmla="*/ 2318657 w 5007612"/>
                <a:gd name="connsiteY50" fmla="*/ 2667000 h 2939143"/>
                <a:gd name="connsiteX51" fmla="*/ 2362200 w 5007612"/>
                <a:gd name="connsiteY51" fmla="*/ 2721429 h 2939143"/>
                <a:gd name="connsiteX52" fmla="*/ 2427514 w 5007612"/>
                <a:gd name="connsiteY52" fmla="*/ 2743200 h 2939143"/>
                <a:gd name="connsiteX53" fmla="*/ 2460171 w 5007612"/>
                <a:gd name="connsiteY53" fmla="*/ 2754086 h 2939143"/>
                <a:gd name="connsiteX54" fmla="*/ 2492828 w 5007612"/>
                <a:gd name="connsiteY54" fmla="*/ 2764972 h 2939143"/>
                <a:gd name="connsiteX55" fmla="*/ 2525485 w 5007612"/>
                <a:gd name="connsiteY55" fmla="*/ 2775857 h 2939143"/>
                <a:gd name="connsiteX56" fmla="*/ 2786742 w 5007612"/>
                <a:gd name="connsiteY56" fmla="*/ 2764972 h 2939143"/>
                <a:gd name="connsiteX57" fmla="*/ 2819400 w 5007612"/>
                <a:gd name="connsiteY57" fmla="*/ 2743200 h 2939143"/>
                <a:gd name="connsiteX58" fmla="*/ 2884714 w 5007612"/>
                <a:gd name="connsiteY58" fmla="*/ 2721429 h 2939143"/>
                <a:gd name="connsiteX59" fmla="*/ 2939142 w 5007612"/>
                <a:gd name="connsiteY59" fmla="*/ 2677886 h 2939143"/>
                <a:gd name="connsiteX60" fmla="*/ 2982685 w 5007612"/>
                <a:gd name="connsiteY60" fmla="*/ 2623457 h 2939143"/>
                <a:gd name="connsiteX61" fmla="*/ 3004457 w 5007612"/>
                <a:gd name="connsiteY61" fmla="*/ 2601686 h 2939143"/>
                <a:gd name="connsiteX62" fmla="*/ 3048000 w 5007612"/>
                <a:gd name="connsiteY62" fmla="*/ 2547257 h 2939143"/>
                <a:gd name="connsiteX63" fmla="*/ 3211285 w 5007612"/>
                <a:gd name="connsiteY63" fmla="*/ 2525486 h 2939143"/>
                <a:gd name="connsiteX64" fmla="*/ 3254828 w 5007612"/>
                <a:gd name="connsiteY64" fmla="*/ 2481943 h 2939143"/>
                <a:gd name="connsiteX65" fmla="*/ 3331028 w 5007612"/>
                <a:gd name="connsiteY65" fmla="*/ 2438400 h 2939143"/>
                <a:gd name="connsiteX66" fmla="*/ 3352800 w 5007612"/>
                <a:gd name="connsiteY66" fmla="*/ 2416629 h 2939143"/>
                <a:gd name="connsiteX67" fmla="*/ 3429000 w 5007612"/>
                <a:gd name="connsiteY67" fmla="*/ 2383972 h 2939143"/>
                <a:gd name="connsiteX68" fmla="*/ 3548742 w 5007612"/>
                <a:gd name="connsiteY68" fmla="*/ 2275115 h 2939143"/>
                <a:gd name="connsiteX69" fmla="*/ 3570514 w 5007612"/>
                <a:gd name="connsiteY69" fmla="*/ 2253343 h 2939143"/>
                <a:gd name="connsiteX70" fmla="*/ 3603171 w 5007612"/>
                <a:gd name="connsiteY70" fmla="*/ 2220686 h 2939143"/>
                <a:gd name="connsiteX71" fmla="*/ 3635828 w 5007612"/>
                <a:gd name="connsiteY71" fmla="*/ 2209800 h 2939143"/>
                <a:gd name="connsiteX72" fmla="*/ 3722914 w 5007612"/>
                <a:gd name="connsiteY72" fmla="*/ 2166257 h 2939143"/>
                <a:gd name="connsiteX73" fmla="*/ 3755571 w 5007612"/>
                <a:gd name="connsiteY73" fmla="*/ 2155372 h 2939143"/>
                <a:gd name="connsiteX74" fmla="*/ 3788228 w 5007612"/>
                <a:gd name="connsiteY74" fmla="*/ 2133600 h 2939143"/>
                <a:gd name="connsiteX75" fmla="*/ 3831771 w 5007612"/>
                <a:gd name="connsiteY75" fmla="*/ 2122715 h 2939143"/>
                <a:gd name="connsiteX76" fmla="*/ 3842657 w 5007612"/>
                <a:gd name="connsiteY76" fmla="*/ 2079172 h 2939143"/>
                <a:gd name="connsiteX77" fmla="*/ 3875314 w 5007612"/>
                <a:gd name="connsiteY77" fmla="*/ 2068286 h 2939143"/>
                <a:gd name="connsiteX78" fmla="*/ 4093028 w 5007612"/>
                <a:gd name="connsiteY78" fmla="*/ 2057400 h 2939143"/>
                <a:gd name="connsiteX79" fmla="*/ 4125685 w 5007612"/>
                <a:gd name="connsiteY79" fmla="*/ 2046515 h 2939143"/>
                <a:gd name="connsiteX80" fmla="*/ 4169228 w 5007612"/>
                <a:gd name="connsiteY80" fmla="*/ 2035629 h 2939143"/>
                <a:gd name="connsiteX81" fmla="*/ 4191000 w 5007612"/>
                <a:gd name="connsiteY81" fmla="*/ 2013857 h 2939143"/>
                <a:gd name="connsiteX82" fmla="*/ 4234542 w 5007612"/>
                <a:gd name="connsiteY82" fmla="*/ 2002972 h 2939143"/>
                <a:gd name="connsiteX83" fmla="*/ 4365171 w 5007612"/>
                <a:gd name="connsiteY83" fmla="*/ 1970315 h 2939143"/>
                <a:gd name="connsiteX84" fmla="*/ 4430485 w 5007612"/>
                <a:gd name="connsiteY84" fmla="*/ 1948543 h 2939143"/>
                <a:gd name="connsiteX85" fmla="*/ 4463142 w 5007612"/>
                <a:gd name="connsiteY85" fmla="*/ 1937657 h 2939143"/>
                <a:gd name="connsiteX86" fmla="*/ 4506685 w 5007612"/>
                <a:gd name="connsiteY86" fmla="*/ 1872343 h 2939143"/>
                <a:gd name="connsiteX87" fmla="*/ 4539342 w 5007612"/>
                <a:gd name="connsiteY87" fmla="*/ 1839686 h 2939143"/>
                <a:gd name="connsiteX88" fmla="*/ 4604657 w 5007612"/>
                <a:gd name="connsiteY88" fmla="*/ 1752600 h 2939143"/>
                <a:gd name="connsiteX89" fmla="*/ 4637314 w 5007612"/>
                <a:gd name="connsiteY89" fmla="*/ 1730829 h 2939143"/>
                <a:gd name="connsiteX90" fmla="*/ 4659085 w 5007612"/>
                <a:gd name="connsiteY90" fmla="*/ 1698172 h 2939143"/>
                <a:gd name="connsiteX91" fmla="*/ 4669971 w 5007612"/>
                <a:gd name="connsiteY91" fmla="*/ 1665515 h 2939143"/>
                <a:gd name="connsiteX92" fmla="*/ 4713514 w 5007612"/>
                <a:gd name="connsiteY92" fmla="*/ 1600200 h 2939143"/>
                <a:gd name="connsiteX93" fmla="*/ 4735285 w 5007612"/>
                <a:gd name="connsiteY93" fmla="*/ 1556657 h 2939143"/>
                <a:gd name="connsiteX94" fmla="*/ 4767942 w 5007612"/>
                <a:gd name="connsiteY94" fmla="*/ 1534886 h 2939143"/>
                <a:gd name="connsiteX95" fmla="*/ 4789714 w 5007612"/>
                <a:gd name="connsiteY95" fmla="*/ 1502229 h 2939143"/>
                <a:gd name="connsiteX96" fmla="*/ 4833257 w 5007612"/>
                <a:gd name="connsiteY96" fmla="*/ 1404257 h 2939143"/>
                <a:gd name="connsiteX97" fmla="*/ 4844142 w 5007612"/>
                <a:gd name="connsiteY97" fmla="*/ 1371600 h 2939143"/>
                <a:gd name="connsiteX98" fmla="*/ 4920342 w 5007612"/>
                <a:gd name="connsiteY98" fmla="*/ 1317172 h 2939143"/>
                <a:gd name="connsiteX99" fmla="*/ 4985657 w 5007612"/>
                <a:gd name="connsiteY99" fmla="*/ 1230086 h 2939143"/>
                <a:gd name="connsiteX100" fmla="*/ 4996542 w 5007612"/>
                <a:gd name="connsiteY100" fmla="*/ 1197429 h 2939143"/>
                <a:gd name="connsiteX101" fmla="*/ 5007428 w 5007612"/>
                <a:gd name="connsiteY101" fmla="*/ 1240972 h 2939143"/>
                <a:gd name="connsiteX102" fmla="*/ 4996542 w 5007612"/>
                <a:gd name="connsiteY102" fmla="*/ 1436915 h 2939143"/>
                <a:gd name="connsiteX103" fmla="*/ 4974771 w 5007612"/>
                <a:gd name="connsiteY103" fmla="*/ 1567543 h 2939143"/>
                <a:gd name="connsiteX104" fmla="*/ 4953000 w 5007612"/>
                <a:gd name="connsiteY104" fmla="*/ 1665515 h 2939143"/>
                <a:gd name="connsiteX105" fmla="*/ 4931228 w 5007612"/>
                <a:gd name="connsiteY105" fmla="*/ 1730829 h 2939143"/>
                <a:gd name="connsiteX106" fmla="*/ 4909457 w 5007612"/>
                <a:gd name="connsiteY106" fmla="*/ 1763486 h 2939143"/>
                <a:gd name="connsiteX107" fmla="*/ 4898571 w 5007612"/>
                <a:gd name="connsiteY107" fmla="*/ 1807029 h 2939143"/>
                <a:gd name="connsiteX108" fmla="*/ 4876800 w 5007612"/>
                <a:gd name="connsiteY108" fmla="*/ 1839686 h 2939143"/>
                <a:gd name="connsiteX109" fmla="*/ 4996542 w 5007612"/>
                <a:gd name="connsiteY109" fmla="*/ 1894115 h 2939143"/>
                <a:gd name="connsiteX110" fmla="*/ 4844142 w 5007612"/>
                <a:gd name="connsiteY110" fmla="*/ 2002972 h 2939143"/>
                <a:gd name="connsiteX111" fmla="*/ 4833257 w 5007612"/>
                <a:gd name="connsiteY111" fmla="*/ 2046515 h 2939143"/>
                <a:gd name="connsiteX112" fmla="*/ 4974771 w 5007612"/>
                <a:gd name="connsiteY112" fmla="*/ 2144486 h 2939143"/>
                <a:gd name="connsiteX113" fmla="*/ 4844142 w 5007612"/>
                <a:gd name="connsiteY113" fmla="*/ 2362200 h 2939143"/>
                <a:gd name="connsiteX114" fmla="*/ 4865914 w 5007612"/>
                <a:gd name="connsiteY114" fmla="*/ 2427515 h 2939143"/>
                <a:gd name="connsiteX115" fmla="*/ 4876800 w 5007612"/>
                <a:gd name="connsiteY115" fmla="*/ 2471057 h 2939143"/>
                <a:gd name="connsiteX116" fmla="*/ 4898571 w 5007612"/>
                <a:gd name="connsiteY116" fmla="*/ 2536372 h 2939143"/>
                <a:gd name="connsiteX117" fmla="*/ 4909457 w 5007612"/>
                <a:gd name="connsiteY117" fmla="*/ 2579915 h 2939143"/>
                <a:gd name="connsiteX118" fmla="*/ 4931228 w 5007612"/>
                <a:gd name="connsiteY118" fmla="*/ 2667000 h 2939143"/>
                <a:gd name="connsiteX119" fmla="*/ 4931228 w 5007612"/>
                <a:gd name="connsiteY119" fmla="*/ 2939143 h 2939143"/>
                <a:gd name="connsiteX120" fmla="*/ 1578428 w 5007612"/>
                <a:gd name="connsiteY120" fmla="*/ 2830286 h 2939143"/>
                <a:gd name="connsiteX121" fmla="*/ 522514 w 5007612"/>
                <a:gd name="connsiteY121" fmla="*/ 1774372 h 2939143"/>
                <a:gd name="connsiteX122" fmla="*/ 0 w 5007612"/>
                <a:gd name="connsiteY122" fmla="*/ 1088572 h 2939143"/>
                <a:gd name="connsiteX123" fmla="*/ 587828 w 5007612"/>
                <a:gd name="connsiteY123" fmla="*/ 457200 h 2939143"/>
                <a:gd name="connsiteX124" fmla="*/ 892628 w 5007612"/>
                <a:gd name="connsiteY124" fmla="*/ 0 h 2939143"/>
                <a:gd name="connsiteX125" fmla="*/ 1643742 w 5007612"/>
                <a:gd name="connsiteY125" fmla="*/ 21772 h 2939143"/>
                <a:gd name="connsiteX0" fmla="*/ 1643742 w 5009153"/>
                <a:gd name="connsiteY0" fmla="*/ 21772 h 2939143"/>
                <a:gd name="connsiteX1" fmla="*/ 1643742 w 5009153"/>
                <a:gd name="connsiteY1" fmla="*/ 21772 h 2939143"/>
                <a:gd name="connsiteX2" fmla="*/ 1611085 w 5009153"/>
                <a:gd name="connsiteY2" fmla="*/ 108857 h 2939143"/>
                <a:gd name="connsiteX3" fmla="*/ 1578428 w 5009153"/>
                <a:gd name="connsiteY3" fmla="*/ 130629 h 2939143"/>
                <a:gd name="connsiteX4" fmla="*/ 1567542 w 5009153"/>
                <a:gd name="connsiteY4" fmla="*/ 163286 h 2939143"/>
                <a:gd name="connsiteX5" fmla="*/ 1513114 w 5009153"/>
                <a:gd name="connsiteY5" fmla="*/ 217715 h 2939143"/>
                <a:gd name="connsiteX6" fmla="*/ 1491342 w 5009153"/>
                <a:gd name="connsiteY6" fmla="*/ 239486 h 2939143"/>
                <a:gd name="connsiteX7" fmla="*/ 1458685 w 5009153"/>
                <a:gd name="connsiteY7" fmla="*/ 261257 h 2939143"/>
                <a:gd name="connsiteX8" fmla="*/ 1436914 w 5009153"/>
                <a:gd name="connsiteY8" fmla="*/ 283029 h 2939143"/>
                <a:gd name="connsiteX9" fmla="*/ 1371600 w 5009153"/>
                <a:gd name="connsiteY9" fmla="*/ 315686 h 2939143"/>
                <a:gd name="connsiteX10" fmla="*/ 1349828 w 5009153"/>
                <a:gd name="connsiteY10" fmla="*/ 337457 h 2939143"/>
                <a:gd name="connsiteX11" fmla="*/ 1317171 w 5009153"/>
                <a:gd name="connsiteY11" fmla="*/ 348343 h 2939143"/>
                <a:gd name="connsiteX12" fmla="*/ 1295400 w 5009153"/>
                <a:gd name="connsiteY12" fmla="*/ 381000 h 2939143"/>
                <a:gd name="connsiteX13" fmla="*/ 1273628 w 5009153"/>
                <a:gd name="connsiteY13" fmla="*/ 402772 h 2939143"/>
                <a:gd name="connsiteX14" fmla="*/ 1175657 w 5009153"/>
                <a:gd name="connsiteY14" fmla="*/ 478972 h 2939143"/>
                <a:gd name="connsiteX15" fmla="*/ 1164771 w 5009153"/>
                <a:gd name="connsiteY15" fmla="*/ 522515 h 2939143"/>
                <a:gd name="connsiteX16" fmla="*/ 1143000 w 5009153"/>
                <a:gd name="connsiteY16" fmla="*/ 566057 h 2939143"/>
                <a:gd name="connsiteX17" fmla="*/ 1175657 w 5009153"/>
                <a:gd name="connsiteY17" fmla="*/ 903515 h 2939143"/>
                <a:gd name="connsiteX18" fmla="*/ 1186542 w 5009153"/>
                <a:gd name="connsiteY18" fmla="*/ 936172 h 2939143"/>
                <a:gd name="connsiteX19" fmla="*/ 1175657 w 5009153"/>
                <a:gd name="connsiteY19" fmla="*/ 1023257 h 2939143"/>
                <a:gd name="connsiteX20" fmla="*/ 1121228 w 5009153"/>
                <a:gd name="connsiteY20" fmla="*/ 1088572 h 2939143"/>
                <a:gd name="connsiteX21" fmla="*/ 1088571 w 5009153"/>
                <a:gd name="connsiteY21" fmla="*/ 1164772 h 2939143"/>
                <a:gd name="connsiteX22" fmla="*/ 1066800 w 5009153"/>
                <a:gd name="connsiteY22" fmla="*/ 1230086 h 2939143"/>
                <a:gd name="connsiteX23" fmla="*/ 1088571 w 5009153"/>
                <a:gd name="connsiteY23" fmla="*/ 1513115 h 2939143"/>
                <a:gd name="connsiteX24" fmla="*/ 1099457 w 5009153"/>
                <a:gd name="connsiteY24" fmla="*/ 1556657 h 2939143"/>
                <a:gd name="connsiteX25" fmla="*/ 1132114 w 5009153"/>
                <a:gd name="connsiteY25" fmla="*/ 1621972 h 2939143"/>
                <a:gd name="connsiteX26" fmla="*/ 1164771 w 5009153"/>
                <a:gd name="connsiteY26" fmla="*/ 1643743 h 2939143"/>
                <a:gd name="connsiteX27" fmla="*/ 1186542 w 5009153"/>
                <a:gd name="connsiteY27" fmla="*/ 1665515 h 2939143"/>
                <a:gd name="connsiteX28" fmla="*/ 1219200 w 5009153"/>
                <a:gd name="connsiteY28" fmla="*/ 1676400 h 2939143"/>
                <a:gd name="connsiteX29" fmla="*/ 1719942 w 5009153"/>
                <a:gd name="connsiteY29" fmla="*/ 1687286 h 2939143"/>
                <a:gd name="connsiteX30" fmla="*/ 1774371 w 5009153"/>
                <a:gd name="connsiteY30" fmla="*/ 1719943 h 2939143"/>
                <a:gd name="connsiteX31" fmla="*/ 1861457 w 5009153"/>
                <a:gd name="connsiteY31" fmla="*/ 1774372 h 2939143"/>
                <a:gd name="connsiteX32" fmla="*/ 1905000 w 5009153"/>
                <a:gd name="connsiteY32" fmla="*/ 1839686 h 2939143"/>
                <a:gd name="connsiteX33" fmla="*/ 1937657 w 5009153"/>
                <a:gd name="connsiteY33" fmla="*/ 1915886 h 2939143"/>
                <a:gd name="connsiteX34" fmla="*/ 1959428 w 5009153"/>
                <a:gd name="connsiteY34" fmla="*/ 1992086 h 2939143"/>
                <a:gd name="connsiteX35" fmla="*/ 1970314 w 5009153"/>
                <a:gd name="connsiteY35" fmla="*/ 2024743 h 2939143"/>
                <a:gd name="connsiteX36" fmla="*/ 1981200 w 5009153"/>
                <a:gd name="connsiteY36" fmla="*/ 2079172 h 2939143"/>
                <a:gd name="connsiteX37" fmla="*/ 2002971 w 5009153"/>
                <a:gd name="connsiteY37" fmla="*/ 2133600 h 2939143"/>
                <a:gd name="connsiteX38" fmla="*/ 2013857 w 5009153"/>
                <a:gd name="connsiteY38" fmla="*/ 2242457 h 2939143"/>
                <a:gd name="connsiteX39" fmla="*/ 2035628 w 5009153"/>
                <a:gd name="connsiteY39" fmla="*/ 2307772 h 2939143"/>
                <a:gd name="connsiteX40" fmla="*/ 2046514 w 5009153"/>
                <a:gd name="connsiteY40" fmla="*/ 2340429 h 2939143"/>
                <a:gd name="connsiteX41" fmla="*/ 2057400 w 5009153"/>
                <a:gd name="connsiteY41" fmla="*/ 2373086 h 2939143"/>
                <a:gd name="connsiteX42" fmla="*/ 2068285 w 5009153"/>
                <a:gd name="connsiteY42" fmla="*/ 2416629 h 2939143"/>
                <a:gd name="connsiteX43" fmla="*/ 2079171 w 5009153"/>
                <a:gd name="connsiteY43" fmla="*/ 2449286 h 2939143"/>
                <a:gd name="connsiteX44" fmla="*/ 2122714 w 5009153"/>
                <a:gd name="connsiteY44" fmla="*/ 2460172 h 2939143"/>
                <a:gd name="connsiteX45" fmla="*/ 2177142 w 5009153"/>
                <a:gd name="connsiteY45" fmla="*/ 2503715 h 2939143"/>
                <a:gd name="connsiteX46" fmla="*/ 2209800 w 5009153"/>
                <a:gd name="connsiteY46" fmla="*/ 2525486 h 2939143"/>
                <a:gd name="connsiteX47" fmla="*/ 2231571 w 5009153"/>
                <a:gd name="connsiteY47" fmla="*/ 2558143 h 2939143"/>
                <a:gd name="connsiteX48" fmla="*/ 2253342 w 5009153"/>
                <a:gd name="connsiteY48" fmla="*/ 2579915 h 2939143"/>
                <a:gd name="connsiteX49" fmla="*/ 2264228 w 5009153"/>
                <a:gd name="connsiteY49" fmla="*/ 2612572 h 2939143"/>
                <a:gd name="connsiteX50" fmla="*/ 2318657 w 5009153"/>
                <a:gd name="connsiteY50" fmla="*/ 2667000 h 2939143"/>
                <a:gd name="connsiteX51" fmla="*/ 2362200 w 5009153"/>
                <a:gd name="connsiteY51" fmla="*/ 2721429 h 2939143"/>
                <a:gd name="connsiteX52" fmla="*/ 2427514 w 5009153"/>
                <a:gd name="connsiteY52" fmla="*/ 2743200 h 2939143"/>
                <a:gd name="connsiteX53" fmla="*/ 2460171 w 5009153"/>
                <a:gd name="connsiteY53" fmla="*/ 2754086 h 2939143"/>
                <a:gd name="connsiteX54" fmla="*/ 2492828 w 5009153"/>
                <a:gd name="connsiteY54" fmla="*/ 2764972 h 2939143"/>
                <a:gd name="connsiteX55" fmla="*/ 2525485 w 5009153"/>
                <a:gd name="connsiteY55" fmla="*/ 2775857 h 2939143"/>
                <a:gd name="connsiteX56" fmla="*/ 2786742 w 5009153"/>
                <a:gd name="connsiteY56" fmla="*/ 2764972 h 2939143"/>
                <a:gd name="connsiteX57" fmla="*/ 2819400 w 5009153"/>
                <a:gd name="connsiteY57" fmla="*/ 2743200 h 2939143"/>
                <a:gd name="connsiteX58" fmla="*/ 2884714 w 5009153"/>
                <a:gd name="connsiteY58" fmla="*/ 2721429 h 2939143"/>
                <a:gd name="connsiteX59" fmla="*/ 2939142 w 5009153"/>
                <a:gd name="connsiteY59" fmla="*/ 2677886 h 2939143"/>
                <a:gd name="connsiteX60" fmla="*/ 2982685 w 5009153"/>
                <a:gd name="connsiteY60" fmla="*/ 2623457 h 2939143"/>
                <a:gd name="connsiteX61" fmla="*/ 3004457 w 5009153"/>
                <a:gd name="connsiteY61" fmla="*/ 2601686 h 2939143"/>
                <a:gd name="connsiteX62" fmla="*/ 3048000 w 5009153"/>
                <a:gd name="connsiteY62" fmla="*/ 2547257 h 2939143"/>
                <a:gd name="connsiteX63" fmla="*/ 3211285 w 5009153"/>
                <a:gd name="connsiteY63" fmla="*/ 2525486 h 2939143"/>
                <a:gd name="connsiteX64" fmla="*/ 3254828 w 5009153"/>
                <a:gd name="connsiteY64" fmla="*/ 2481943 h 2939143"/>
                <a:gd name="connsiteX65" fmla="*/ 3331028 w 5009153"/>
                <a:gd name="connsiteY65" fmla="*/ 2438400 h 2939143"/>
                <a:gd name="connsiteX66" fmla="*/ 3352800 w 5009153"/>
                <a:gd name="connsiteY66" fmla="*/ 2416629 h 2939143"/>
                <a:gd name="connsiteX67" fmla="*/ 3429000 w 5009153"/>
                <a:gd name="connsiteY67" fmla="*/ 2383972 h 2939143"/>
                <a:gd name="connsiteX68" fmla="*/ 3548742 w 5009153"/>
                <a:gd name="connsiteY68" fmla="*/ 2275115 h 2939143"/>
                <a:gd name="connsiteX69" fmla="*/ 3570514 w 5009153"/>
                <a:gd name="connsiteY69" fmla="*/ 2253343 h 2939143"/>
                <a:gd name="connsiteX70" fmla="*/ 3603171 w 5009153"/>
                <a:gd name="connsiteY70" fmla="*/ 2220686 h 2939143"/>
                <a:gd name="connsiteX71" fmla="*/ 3635828 w 5009153"/>
                <a:gd name="connsiteY71" fmla="*/ 2209800 h 2939143"/>
                <a:gd name="connsiteX72" fmla="*/ 3722914 w 5009153"/>
                <a:gd name="connsiteY72" fmla="*/ 2166257 h 2939143"/>
                <a:gd name="connsiteX73" fmla="*/ 3755571 w 5009153"/>
                <a:gd name="connsiteY73" fmla="*/ 2155372 h 2939143"/>
                <a:gd name="connsiteX74" fmla="*/ 3788228 w 5009153"/>
                <a:gd name="connsiteY74" fmla="*/ 2133600 h 2939143"/>
                <a:gd name="connsiteX75" fmla="*/ 3831771 w 5009153"/>
                <a:gd name="connsiteY75" fmla="*/ 2122715 h 2939143"/>
                <a:gd name="connsiteX76" fmla="*/ 3842657 w 5009153"/>
                <a:gd name="connsiteY76" fmla="*/ 2079172 h 2939143"/>
                <a:gd name="connsiteX77" fmla="*/ 3875314 w 5009153"/>
                <a:gd name="connsiteY77" fmla="*/ 2068286 h 2939143"/>
                <a:gd name="connsiteX78" fmla="*/ 4093028 w 5009153"/>
                <a:gd name="connsiteY78" fmla="*/ 2057400 h 2939143"/>
                <a:gd name="connsiteX79" fmla="*/ 4125685 w 5009153"/>
                <a:gd name="connsiteY79" fmla="*/ 2046515 h 2939143"/>
                <a:gd name="connsiteX80" fmla="*/ 4169228 w 5009153"/>
                <a:gd name="connsiteY80" fmla="*/ 2035629 h 2939143"/>
                <a:gd name="connsiteX81" fmla="*/ 4191000 w 5009153"/>
                <a:gd name="connsiteY81" fmla="*/ 2013857 h 2939143"/>
                <a:gd name="connsiteX82" fmla="*/ 4234542 w 5009153"/>
                <a:gd name="connsiteY82" fmla="*/ 2002972 h 2939143"/>
                <a:gd name="connsiteX83" fmla="*/ 4365171 w 5009153"/>
                <a:gd name="connsiteY83" fmla="*/ 1970315 h 2939143"/>
                <a:gd name="connsiteX84" fmla="*/ 4430485 w 5009153"/>
                <a:gd name="connsiteY84" fmla="*/ 1948543 h 2939143"/>
                <a:gd name="connsiteX85" fmla="*/ 4463142 w 5009153"/>
                <a:gd name="connsiteY85" fmla="*/ 1937657 h 2939143"/>
                <a:gd name="connsiteX86" fmla="*/ 4506685 w 5009153"/>
                <a:gd name="connsiteY86" fmla="*/ 1872343 h 2939143"/>
                <a:gd name="connsiteX87" fmla="*/ 4539342 w 5009153"/>
                <a:gd name="connsiteY87" fmla="*/ 1839686 h 2939143"/>
                <a:gd name="connsiteX88" fmla="*/ 4604657 w 5009153"/>
                <a:gd name="connsiteY88" fmla="*/ 1752600 h 2939143"/>
                <a:gd name="connsiteX89" fmla="*/ 4637314 w 5009153"/>
                <a:gd name="connsiteY89" fmla="*/ 1730829 h 2939143"/>
                <a:gd name="connsiteX90" fmla="*/ 4659085 w 5009153"/>
                <a:gd name="connsiteY90" fmla="*/ 1698172 h 2939143"/>
                <a:gd name="connsiteX91" fmla="*/ 4669971 w 5009153"/>
                <a:gd name="connsiteY91" fmla="*/ 1665515 h 2939143"/>
                <a:gd name="connsiteX92" fmla="*/ 4713514 w 5009153"/>
                <a:gd name="connsiteY92" fmla="*/ 1600200 h 2939143"/>
                <a:gd name="connsiteX93" fmla="*/ 4735285 w 5009153"/>
                <a:gd name="connsiteY93" fmla="*/ 1556657 h 2939143"/>
                <a:gd name="connsiteX94" fmla="*/ 4767942 w 5009153"/>
                <a:gd name="connsiteY94" fmla="*/ 1534886 h 2939143"/>
                <a:gd name="connsiteX95" fmla="*/ 4789714 w 5009153"/>
                <a:gd name="connsiteY95" fmla="*/ 1502229 h 2939143"/>
                <a:gd name="connsiteX96" fmla="*/ 4833257 w 5009153"/>
                <a:gd name="connsiteY96" fmla="*/ 1404257 h 2939143"/>
                <a:gd name="connsiteX97" fmla="*/ 4844142 w 5009153"/>
                <a:gd name="connsiteY97" fmla="*/ 1371600 h 2939143"/>
                <a:gd name="connsiteX98" fmla="*/ 4920342 w 5009153"/>
                <a:gd name="connsiteY98" fmla="*/ 1317172 h 2939143"/>
                <a:gd name="connsiteX99" fmla="*/ 4985657 w 5009153"/>
                <a:gd name="connsiteY99" fmla="*/ 1230086 h 2939143"/>
                <a:gd name="connsiteX100" fmla="*/ 4996542 w 5009153"/>
                <a:gd name="connsiteY100" fmla="*/ 1197429 h 2939143"/>
                <a:gd name="connsiteX101" fmla="*/ 5007428 w 5009153"/>
                <a:gd name="connsiteY101" fmla="*/ 1240972 h 2939143"/>
                <a:gd name="connsiteX102" fmla="*/ 4996542 w 5009153"/>
                <a:gd name="connsiteY102" fmla="*/ 1436915 h 2939143"/>
                <a:gd name="connsiteX103" fmla="*/ 4974771 w 5009153"/>
                <a:gd name="connsiteY103" fmla="*/ 1567543 h 2939143"/>
                <a:gd name="connsiteX104" fmla="*/ 4953000 w 5009153"/>
                <a:gd name="connsiteY104" fmla="*/ 1665515 h 2939143"/>
                <a:gd name="connsiteX105" fmla="*/ 5007428 w 5009153"/>
                <a:gd name="connsiteY105" fmla="*/ 1763486 h 2939143"/>
                <a:gd name="connsiteX106" fmla="*/ 4909457 w 5009153"/>
                <a:gd name="connsiteY106" fmla="*/ 1763486 h 2939143"/>
                <a:gd name="connsiteX107" fmla="*/ 4898571 w 5009153"/>
                <a:gd name="connsiteY107" fmla="*/ 1807029 h 2939143"/>
                <a:gd name="connsiteX108" fmla="*/ 4876800 w 5009153"/>
                <a:gd name="connsiteY108" fmla="*/ 1839686 h 2939143"/>
                <a:gd name="connsiteX109" fmla="*/ 4996542 w 5009153"/>
                <a:gd name="connsiteY109" fmla="*/ 1894115 h 2939143"/>
                <a:gd name="connsiteX110" fmla="*/ 4844142 w 5009153"/>
                <a:gd name="connsiteY110" fmla="*/ 2002972 h 2939143"/>
                <a:gd name="connsiteX111" fmla="*/ 4833257 w 5009153"/>
                <a:gd name="connsiteY111" fmla="*/ 2046515 h 2939143"/>
                <a:gd name="connsiteX112" fmla="*/ 4974771 w 5009153"/>
                <a:gd name="connsiteY112" fmla="*/ 2144486 h 2939143"/>
                <a:gd name="connsiteX113" fmla="*/ 4844142 w 5009153"/>
                <a:gd name="connsiteY113" fmla="*/ 2362200 h 2939143"/>
                <a:gd name="connsiteX114" fmla="*/ 4865914 w 5009153"/>
                <a:gd name="connsiteY114" fmla="*/ 2427515 h 2939143"/>
                <a:gd name="connsiteX115" fmla="*/ 4876800 w 5009153"/>
                <a:gd name="connsiteY115" fmla="*/ 2471057 h 2939143"/>
                <a:gd name="connsiteX116" fmla="*/ 4898571 w 5009153"/>
                <a:gd name="connsiteY116" fmla="*/ 2536372 h 2939143"/>
                <a:gd name="connsiteX117" fmla="*/ 4909457 w 5009153"/>
                <a:gd name="connsiteY117" fmla="*/ 2579915 h 2939143"/>
                <a:gd name="connsiteX118" fmla="*/ 4931228 w 5009153"/>
                <a:gd name="connsiteY118" fmla="*/ 2667000 h 2939143"/>
                <a:gd name="connsiteX119" fmla="*/ 4931228 w 5009153"/>
                <a:gd name="connsiteY119" fmla="*/ 2939143 h 2939143"/>
                <a:gd name="connsiteX120" fmla="*/ 1578428 w 5009153"/>
                <a:gd name="connsiteY120" fmla="*/ 2830286 h 2939143"/>
                <a:gd name="connsiteX121" fmla="*/ 522514 w 5009153"/>
                <a:gd name="connsiteY121" fmla="*/ 1774372 h 2939143"/>
                <a:gd name="connsiteX122" fmla="*/ 0 w 5009153"/>
                <a:gd name="connsiteY122" fmla="*/ 1088572 h 2939143"/>
                <a:gd name="connsiteX123" fmla="*/ 587828 w 5009153"/>
                <a:gd name="connsiteY123" fmla="*/ 457200 h 2939143"/>
                <a:gd name="connsiteX124" fmla="*/ 892628 w 5009153"/>
                <a:gd name="connsiteY124" fmla="*/ 0 h 2939143"/>
                <a:gd name="connsiteX125" fmla="*/ 1643742 w 5009153"/>
                <a:gd name="connsiteY125" fmla="*/ 21772 h 2939143"/>
                <a:gd name="connsiteX0" fmla="*/ 1643742 w 5009153"/>
                <a:gd name="connsiteY0" fmla="*/ 21772 h 2939143"/>
                <a:gd name="connsiteX1" fmla="*/ 1643742 w 5009153"/>
                <a:gd name="connsiteY1" fmla="*/ 21772 h 2939143"/>
                <a:gd name="connsiteX2" fmla="*/ 1611085 w 5009153"/>
                <a:gd name="connsiteY2" fmla="*/ 108857 h 2939143"/>
                <a:gd name="connsiteX3" fmla="*/ 1578428 w 5009153"/>
                <a:gd name="connsiteY3" fmla="*/ 130629 h 2939143"/>
                <a:gd name="connsiteX4" fmla="*/ 1567542 w 5009153"/>
                <a:gd name="connsiteY4" fmla="*/ 163286 h 2939143"/>
                <a:gd name="connsiteX5" fmla="*/ 1513114 w 5009153"/>
                <a:gd name="connsiteY5" fmla="*/ 217715 h 2939143"/>
                <a:gd name="connsiteX6" fmla="*/ 1491342 w 5009153"/>
                <a:gd name="connsiteY6" fmla="*/ 239486 h 2939143"/>
                <a:gd name="connsiteX7" fmla="*/ 1458685 w 5009153"/>
                <a:gd name="connsiteY7" fmla="*/ 261257 h 2939143"/>
                <a:gd name="connsiteX8" fmla="*/ 1436914 w 5009153"/>
                <a:gd name="connsiteY8" fmla="*/ 283029 h 2939143"/>
                <a:gd name="connsiteX9" fmla="*/ 1371600 w 5009153"/>
                <a:gd name="connsiteY9" fmla="*/ 315686 h 2939143"/>
                <a:gd name="connsiteX10" fmla="*/ 1349828 w 5009153"/>
                <a:gd name="connsiteY10" fmla="*/ 337457 h 2939143"/>
                <a:gd name="connsiteX11" fmla="*/ 1317171 w 5009153"/>
                <a:gd name="connsiteY11" fmla="*/ 348343 h 2939143"/>
                <a:gd name="connsiteX12" fmla="*/ 1295400 w 5009153"/>
                <a:gd name="connsiteY12" fmla="*/ 381000 h 2939143"/>
                <a:gd name="connsiteX13" fmla="*/ 1273628 w 5009153"/>
                <a:gd name="connsiteY13" fmla="*/ 402772 h 2939143"/>
                <a:gd name="connsiteX14" fmla="*/ 1175657 w 5009153"/>
                <a:gd name="connsiteY14" fmla="*/ 478972 h 2939143"/>
                <a:gd name="connsiteX15" fmla="*/ 1164771 w 5009153"/>
                <a:gd name="connsiteY15" fmla="*/ 522515 h 2939143"/>
                <a:gd name="connsiteX16" fmla="*/ 1143000 w 5009153"/>
                <a:gd name="connsiteY16" fmla="*/ 566057 h 2939143"/>
                <a:gd name="connsiteX17" fmla="*/ 1175657 w 5009153"/>
                <a:gd name="connsiteY17" fmla="*/ 903515 h 2939143"/>
                <a:gd name="connsiteX18" fmla="*/ 1186542 w 5009153"/>
                <a:gd name="connsiteY18" fmla="*/ 936172 h 2939143"/>
                <a:gd name="connsiteX19" fmla="*/ 1175657 w 5009153"/>
                <a:gd name="connsiteY19" fmla="*/ 1023257 h 2939143"/>
                <a:gd name="connsiteX20" fmla="*/ 1121228 w 5009153"/>
                <a:gd name="connsiteY20" fmla="*/ 1088572 h 2939143"/>
                <a:gd name="connsiteX21" fmla="*/ 1088571 w 5009153"/>
                <a:gd name="connsiteY21" fmla="*/ 1164772 h 2939143"/>
                <a:gd name="connsiteX22" fmla="*/ 1066800 w 5009153"/>
                <a:gd name="connsiteY22" fmla="*/ 1230086 h 2939143"/>
                <a:gd name="connsiteX23" fmla="*/ 1088571 w 5009153"/>
                <a:gd name="connsiteY23" fmla="*/ 1513115 h 2939143"/>
                <a:gd name="connsiteX24" fmla="*/ 1099457 w 5009153"/>
                <a:gd name="connsiteY24" fmla="*/ 1556657 h 2939143"/>
                <a:gd name="connsiteX25" fmla="*/ 1132114 w 5009153"/>
                <a:gd name="connsiteY25" fmla="*/ 1621972 h 2939143"/>
                <a:gd name="connsiteX26" fmla="*/ 1164771 w 5009153"/>
                <a:gd name="connsiteY26" fmla="*/ 1643743 h 2939143"/>
                <a:gd name="connsiteX27" fmla="*/ 1186542 w 5009153"/>
                <a:gd name="connsiteY27" fmla="*/ 1665515 h 2939143"/>
                <a:gd name="connsiteX28" fmla="*/ 1219200 w 5009153"/>
                <a:gd name="connsiteY28" fmla="*/ 1676400 h 2939143"/>
                <a:gd name="connsiteX29" fmla="*/ 1719942 w 5009153"/>
                <a:gd name="connsiteY29" fmla="*/ 1687286 h 2939143"/>
                <a:gd name="connsiteX30" fmla="*/ 1774371 w 5009153"/>
                <a:gd name="connsiteY30" fmla="*/ 1719943 h 2939143"/>
                <a:gd name="connsiteX31" fmla="*/ 1861457 w 5009153"/>
                <a:gd name="connsiteY31" fmla="*/ 1774372 h 2939143"/>
                <a:gd name="connsiteX32" fmla="*/ 1905000 w 5009153"/>
                <a:gd name="connsiteY32" fmla="*/ 1839686 h 2939143"/>
                <a:gd name="connsiteX33" fmla="*/ 1937657 w 5009153"/>
                <a:gd name="connsiteY33" fmla="*/ 1915886 h 2939143"/>
                <a:gd name="connsiteX34" fmla="*/ 1959428 w 5009153"/>
                <a:gd name="connsiteY34" fmla="*/ 1992086 h 2939143"/>
                <a:gd name="connsiteX35" fmla="*/ 1970314 w 5009153"/>
                <a:gd name="connsiteY35" fmla="*/ 2024743 h 2939143"/>
                <a:gd name="connsiteX36" fmla="*/ 1981200 w 5009153"/>
                <a:gd name="connsiteY36" fmla="*/ 2079172 h 2939143"/>
                <a:gd name="connsiteX37" fmla="*/ 2002971 w 5009153"/>
                <a:gd name="connsiteY37" fmla="*/ 2133600 h 2939143"/>
                <a:gd name="connsiteX38" fmla="*/ 2013857 w 5009153"/>
                <a:gd name="connsiteY38" fmla="*/ 2242457 h 2939143"/>
                <a:gd name="connsiteX39" fmla="*/ 2035628 w 5009153"/>
                <a:gd name="connsiteY39" fmla="*/ 2307772 h 2939143"/>
                <a:gd name="connsiteX40" fmla="*/ 2046514 w 5009153"/>
                <a:gd name="connsiteY40" fmla="*/ 2340429 h 2939143"/>
                <a:gd name="connsiteX41" fmla="*/ 2057400 w 5009153"/>
                <a:gd name="connsiteY41" fmla="*/ 2373086 h 2939143"/>
                <a:gd name="connsiteX42" fmla="*/ 2068285 w 5009153"/>
                <a:gd name="connsiteY42" fmla="*/ 2416629 h 2939143"/>
                <a:gd name="connsiteX43" fmla="*/ 2079171 w 5009153"/>
                <a:gd name="connsiteY43" fmla="*/ 2449286 h 2939143"/>
                <a:gd name="connsiteX44" fmla="*/ 2122714 w 5009153"/>
                <a:gd name="connsiteY44" fmla="*/ 2460172 h 2939143"/>
                <a:gd name="connsiteX45" fmla="*/ 2177142 w 5009153"/>
                <a:gd name="connsiteY45" fmla="*/ 2503715 h 2939143"/>
                <a:gd name="connsiteX46" fmla="*/ 2209800 w 5009153"/>
                <a:gd name="connsiteY46" fmla="*/ 2525486 h 2939143"/>
                <a:gd name="connsiteX47" fmla="*/ 2231571 w 5009153"/>
                <a:gd name="connsiteY47" fmla="*/ 2558143 h 2939143"/>
                <a:gd name="connsiteX48" fmla="*/ 2253342 w 5009153"/>
                <a:gd name="connsiteY48" fmla="*/ 2579915 h 2939143"/>
                <a:gd name="connsiteX49" fmla="*/ 2264228 w 5009153"/>
                <a:gd name="connsiteY49" fmla="*/ 2612572 h 2939143"/>
                <a:gd name="connsiteX50" fmla="*/ 2318657 w 5009153"/>
                <a:gd name="connsiteY50" fmla="*/ 2667000 h 2939143"/>
                <a:gd name="connsiteX51" fmla="*/ 2362200 w 5009153"/>
                <a:gd name="connsiteY51" fmla="*/ 2721429 h 2939143"/>
                <a:gd name="connsiteX52" fmla="*/ 2427514 w 5009153"/>
                <a:gd name="connsiteY52" fmla="*/ 2743200 h 2939143"/>
                <a:gd name="connsiteX53" fmla="*/ 2460171 w 5009153"/>
                <a:gd name="connsiteY53" fmla="*/ 2754086 h 2939143"/>
                <a:gd name="connsiteX54" fmla="*/ 2492828 w 5009153"/>
                <a:gd name="connsiteY54" fmla="*/ 2764972 h 2939143"/>
                <a:gd name="connsiteX55" fmla="*/ 2525485 w 5009153"/>
                <a:gd name="connsiteY55" fmla="*/ 2775857 h 2939143"/>
                <a:gd name="connsiteX56" fmla="*/ 2786742 w 5009153"/>
                <a:gd name="connsiteY56" fmla="*/ 2764972 h 2939143"/>
                <a:gd name="connsiteX57" fmla="*/ 2819400 w 5009153"/>
                <a:gd name="connsiteY57" fmla="*/ 2743200 h 2939143"/>
                <a:gd name="connsiteX58" fmla="*/ 2884714 w 5009153"/>
                <a:gd name="connsiteY58" fmla="*/ 2721429 h 2939143"/>
                <a:gd name="connsiteX59" fmla="*/ 2939142 w 5009153"/>
                <a:gd name="connsiteY59" fmla="*/ 2677886 h 2939143"/>
                <a:gd name="connsiteX60" fmla="*/ 2982685 w 5009153"/>
                <a:gd name="connsiteY60" fmla="*/ 2623457 h 2939143"/>
                <a:gd name="connsiteX61" fmla="*/ 3004457 w 5009153"/>
                <a:gd name="connsiteY61" fmla="*/ 2601686 h 2939143"/>
                <a:gd name="connsiteX62" fmla="*/ 3048000 w 5009153"/>
                <a:gd name="connsiteY62" fmla="*/ 2547257 h 2939143"/>
                <a:gd name="connsiteX63" fmla="*/ 3211285 w 5009153"/>
                <a:gd name="connsiteY63" fmla="*/ 2525486 h 2939143"/>
                <a:gd name="connsiteX64" fmla="*/ 3254828 w 5009153"/>
                <a:gd name="connsiteY64" fmla="*/ 2481943 h 2939143"/>
                <a:gd name="connsiteX65" fmla="*/ 3331028 w 5009153"/>
                <a:gd name="connsiteY65" fmla="*/ 2438400 h 2939143"/>
                <a:gd name="connsiteX66" fmla="*/ 3352800 w 5009153"/>
                <a:gd name="connsiteY66" fmla="*/ 2416629 h 2939143"/>
                <a:gd name="connsiteX67" fmla="*/ 3429000 w 5009153"/>
                <a:gd name="connsiteY67" fmla="*/ 2383972 h 2939143"/>
                <a:gd name="connsiteX68" fmla="*/ 3548742 w 5009153"/>
                <a:gd name="connsiteY68" fmla="*/ 2275115 h 2939143"/>
                <a:gd name="connsiteX69" fmla="*/ 3570514 w 5009153"/>
                <a:gd name="connsiteY69" fmla="*/ 2253343 h 2939143"/>
                <a:gd name="connsiteX70" fmla="*/ 3603171 w 5009153"/>
                <a:gd name="connsiteY70" fmla="*/ 2220686 h 2939143"/>
                <a:gd name="connsiteX71" fmla="*/ 3635828 w 5009153"/>
                <a:gd name="connsiteY71" fmla="*/ 2209800 h 2939143"/>
                <a:gd name="connsiteX72" fmla="*/ 3722914 w 5009153"/>
                <a:gd name="connsiteY72" fmla="*/ 2166257 h 2939143"/>
                <a:gd name="connsiteX73" fmla="*/ 3755571 w 5009153"/>
                <a:gd name="connsiteY73" fmla="*/ 2155372 h 2939143"/>
                <a:gd name="connsiteX74" fmla="*/ 3788228 w 5009153"/>
                <a:gd name="connsiteY74" fmla="*/ 2133600 h 2939143"/>
                <a:gd name="connsiteX75" fmla="*/ 3831771 w 5009153"/>
                <a:gd name="connsiteY75" fmla="*/ 2122715 h 2939143"/>
                <a:gd name="connsiteX76" fmla="*/ 3842657 w 5009153"/>
                <a:gd name="connsiteY76" fmla="*/ 2079172 h 2939143"/>
                <a:gd name="connsiteX77" fmla="*/ 3875314 w 5009153"/>
                <a:gd name="connsiteY77" fmla="*/ 2068286 h 2939143"/>
                <a:gd name="connsiteX78" fmla="*/ 4093028 w 5009153"/>
                <a:gd name="connsiteY78" fmla="*/ 2057400 h 2939143"/>
                <a:gd name="connsiteX79" fmla="*/ 4125685 w 5009153"/>
                <a:gd name="connsiteY79" fmla="*/ 2046515 h 2939143"/>
                <a:gd name="connsiteX80" fmla="*/ 4169228 w 5009153"/>
                <a:gd name="connsiteY80" fmla="*/ 2035629 h 2939143"/>
                <a:gd name="connsiteX81" fmla="*/ 4191000 w 5009153"/>
                <a:gd name="connsiteY81" fmla="*/ 2013857 h 2939143"/>
                <a:gd name="connsiteX82" fmla="*/ 4234542 w 5009153"/>
                <a:gd name="connsiteY82" fmla="*/ 2002972 h 2939143"/>
                <a:gd name="connsiteX83" fmla="*/ 4365171 w 5009153"/>
                <a:gd name="connsiteY83" fmla="*/ 1970315 h 2939143"/>
                <a:gd name="connsiteX84" fmla="*/ 4430485 w 5009153"/>
                <a:gd name="connsiteY84" fmla="*/ 1948543 h 2939143"/>
                <a:gd name="connsiteX85" fmla="*/ 4463142 w 5009153"/>
                <a:gd name="connsiteY85" fmla="*/ 1937657 h 2939143"/>
                <a:gd name="connsiteX86" fmla="*/ 4506685 w 5009153"/>
                <a:gd name="connsiteY86" fmla="*/ 1872343 h 2939143"/>
                <a:gd name="connsiteX87" fmla="*/ 4539342 w 5009153"/>
                <a:gd name="connsiteY87" fmla="*/ 1839686 h 2939143"/>
                <a:gd name="connsiteX88" fmla="*/ 4604657 w 5009153"/>
                <a:gd name="connsiteY88" fmla="*/ 1752600 h 2939143"/>
                <a:gd name="connsiteX89" fmla="*/ 4637314 w 5009153"/>
                <a:gd name="connsiteY89" fmla="*/ 1730829 h 2939143"/>
                <a:gd name="connsiteX90" fmla="*/ 4659085 w 5009153"/>
                <a:gd name="connsiteY90" fmla="*/ 1698172 h 2939143"/>
                <a:gd name="connsiteX91" fmla="*/ 4669971 w 5009153"/>
                <a:gd name="connsiteY91" fmla="*/ 1665515 h 2939143"/>
                <a:gd name="connsiteX92" fmla="*/ 4713514 w 5009153"/>
                <a:gd name="connsiteY92" fmla="*/ 1600200 h 2939143"/>
                <a:gd name="connsiteX93" fmla="*/ 4735285 w 5009153"/>
                <a:gd name="connsiteY93" fmla="*/ 1556657 h 2939143"/>
                <a:gd name="connsiteX94" fmla="*/ 4767942 w 5009153"/>
                <a:gd name="connsiteY94" fmla="*/ 1534886 h 2939143"/>
                <a:gd name="connsiteX95" fmla="*/ 4789714 w 5009153"/>
                <a:gd name="connsiteY95" fmla="*/ 1502229 h 2939143"/>
                <a:gd name="connsiteX96" fmla="*/ 4833257 w 5009153"/>
                <a:gd name="connsiteY96" fmla="*/ 1404257 h 2939143"/>
                <a:gd name="connsiteX97" fmla="*/ 4844142 w 5009153"/>
                <a:gd name="connsiteY97" fmla="*/ 1371600 h 2939143"/>
                <a:gd name="connsiteX98" fmla="*/ 4920342 w 5009153"/>
                <a:gd name="connsiteY98" fmla="*/ 1317172 h 2939143"/>
                <a:gd name="connsiteX99" fmla="*/ 4985657 w 5009153"/>
                <a:gd name="connsiteY99" fmla="*/ 1230086 h 2939143"/>
                <a:gd name="connsiteX100" fmla="*/ 4996542 w 5009153"/>
                <a:gd name="connsiteY100" fmla="*/ 1197429 h 2939143"/>
                <a:gd name="connsiteX101" fmla="*/ 5007428 w 5009153"/>
                <a:gd name="connsiteY101" fmla="*/ 1240972 h 2939143"/>
                <a:gd name="connsiteX102" fmla="*/ 4996542 w 5009153"/>
                <a:gd name="connsiteY102" fmla="*/ 1436915 h 2939143"/>
                <a:gd name="connsiteX103" fmla="*/ 4974771 w 5009153"/>
                <a:gd name="connsiteY103" fmla="*/ 1567543 h 2939143"/>
                <a:gd name="connsiteX104" fmla="*/ 4953000 w 5009153"/>
                <a:gd name="connsiteY104" fmla="*/ 1665515 h 2939143"/>
                <a:gd name="connsiteX105" fmla="*/ 5007428 w 5009153"/>
                <a:gd name="connsiteY105" fmla="*/ 1763486 h 2939143"/>
                <a:gd name="connsiteX106" fmla="*/ 4909457 w 5009153"/>
                <a:gd name="connsiteY106" fmla="*/ 1763486 h 2939143"/>
                <a:gd name="connsiteX107" fmla="*/ 4985657 w 5009153"/>
                <a:gd name="connsiteY107" fmla="*/ 1839686 h 2939143"/>
                <a:gd name="connsiteX108" fmla="*/ 4876800 w 5009153"/>
                <a:gd name="connsiteY108" fmla="*/ 1839686 h 2939143"/>
                <a:gd name="connsiteX109" fmla="*/ 4996542 w 5009153"/>
                <a:gd name="connsiteY109" fmla="*/ 1894115 h 2939143"/>
                <a:gd name="connsiteX110" fmla="*/ 4844142 w 5009153"/>
                <a:gd name="connsiteY110" fmla="*/ 2002972 h 2939143"/>
                <a:gd name="connsiteX111" fmla="*/ 4833257 w 5009153"/>
                <a:gd name="connsiteY111" fmla="*/ 2046515 h 2939143"/>
                <a:gd name="connsiteX112" fmla="*/ 4974771 w 5009153"/>
                <a:gd name="connsiteY112" fmla="*/ 2144486 h 2939143"/>
                <a:gd name="connsiteX113" fmla="*/ 4844142 w 5009153"/>
                <a:gd name="connsiteY113" fmla="*/ 2362200 h 2939143"/>
                <a:gd name="connsiteX114" fmla="*/ 4865914 w 5009153"/>
                <a:gd name="connsiteY114" fmla="*/ 2427515 h 2939143"/>
                <a:gd name="connsiteX115" fmla="*/ 4876800 w 5009153"/>
                <a:gd name="connsiteY115" fmla="*/ 2471057 h 2939143"/>
                <a:gd name="connsiteX116" fmla="*/ 4898571 w 5009153"/>
                <a:gd name="connsiteY116" fmla="*/ 2536372 h 2939143"/>
                <a:gd name="connsiteX117" fmla="*/ 4909457 w 5009153"/>
                <a:gd name="connsiteY117" fmla="*/ 2579915 h 2939143"/>
                <a:gd name="connsiteX118" fmla="*/ 4931228 w 5009153"/>
                <a:gd name="connsiteY118" fmla="*/ 2667000 h 2939143"/>
                <a:gd name="connsiteX119" fmla="*/ 4931228 w 5009153"/>
                <a:gd name="connsiteY119" fmla="*/ 2939143 h 2939143"/>
                <a:gd name="connsiteX120" fmla="*/ 1578428 w 5009153"/>
                <a:gd name="connsiteY120" fmla="*/ 2830286 h 2939143"/>
                <a:gd name="connsiteX121" fmla="*/ 522514 w 5009153"/>
                <a:gd name="connsiteY121" fmla="*/ 1774372 h 2939143"/>
                <a:gd name="connsiteX122" fmla="*/ 0 w 5009153"/>
                <a:gd name="connsiteY122" fmla="*/ 1088572 h 2939143"/>
                <a:gd name="connsiteX123" fmla="*/ 587828 w 5009153"/>
                <a:gd name="connsiteY123" fmla="*/ 457200 h 2939143"/>
                <a:gd name="connsiteX124" fmla="*/ 892628 w 5009153"/>
                <a:gd name="connsiteY124" fmla="*/ 0 h 2939143"/>
                <a:gd name="connsiteX125" fmla="*/ 1643742 w 5009153"/>
                <a:gd name="connsiteY125" fmla="*/ 21772 h 2939143"/>
                <a:gd name="connsiteX0" fmla="*/ 1643742 w 5009153"/>
                <a:gd name="connsiteY0" fmla="*/ 21772 h 2939143"/>
                <a:gd name="connsiteX1" fmla="*/ 1643742 w 5009153"/>
                <a:gd name="connsiteY1" fmla="*/ 21772 h 2939143"/>
                <a:gd name="connsiteX2" fmla="*/ 1611085 w 5009153"/>
                <a:gd name="connsiteY2" fmla="*/ 108857 h 2939143"/>
                <a:gd name="connsiteX3" fmla="*/ 1578428 w 5009153"/>
                <a:gd name="connsiteY3" fmla="*/ 130629 h 2939143"/>
                <a:gd name="connsiteX4" fmla="*/ 1567542 w 5009153"/>
                <a:gd name="connsiteY4" fmla="*/ 163286 h 2939143"/>
                <a:gd name="connsiteX5" fmla="*/ 1513114 w 5009153"/>
                <a:gd name="connsiteY5" fmla="*/ 217715 h 2939143"/>
                <a:gd name="connsiteX6" fmla="*/ 1491342 w 5009153"/>
                <a:gd name="connsiteY6" fmla="*/ 239486 h 2939143"/>
                <a:gd name="connsiteX7" fmla="*/ 1458685 w 5009153"/>
                <a:gd name="connsiteY7" fmla="*/ 261257 h 2939143"/>
                <a:gd name="connsiteX8" fmla="*/ 1436914 w 5009153"/>
                <a:gd name="connsiteY8" fmla="*/ 283029 h 2939143"/>
                <a:gd name="connsiteX9" fmla="*/ 1371600 w 5009153"/>
                <a:gd name="connsiteY9" fmla="*/ 315686 h 2939143"/>
                <a:gd name="connsiteX10" fmla="*/ 1349828 w 5009153"/>
                <a:gd name="connsiteY10" fmla="*/ 337457 h 2939143"/>
                <a:gd name="connsiteX11" fmla="*/ 1317171 w 5009153"/>
                <a:gd name="connsiteY11" fmla="*/ 348343 h 2939143"/>
                <a:gd name="connsiteX12" fmla="*/ 1295400 w 5009153"/>
                <a:gd name="connsiteY12" fmla="*/ 381000 h 2939143"/>
                <a:gd name="connsiteX13" fmla="*/ 1273628 w 5009153"/>
                <a:gd name="connsiteY13" fmla="*/ 402772 h 2939143"/>
                <a:gd name="connsiteX14" fmla="*/ 1175657 w 5009153"/>
                <a:gd name="connsiteY14" fmla="*/ 478972 h 2939143"/>
                <a:gd name="connsiteX15" fmla="*/ 1164771 w 5009153"/>
                <a:gd name="connsiteY15" fmla="*/ 522515 h 2939143"/>
                <a:gd name="connsiteX16" fmla="*/ 1143000 w 5009153"/>
                <a:gd name="connsiteY16" fmla="*/ 566057 h 2939143"/>
                <a:gd name="connsiteX17" fmla="*/ 1175657 w 5009153"/>
                <a:gd name="connsiteY17" fmla="*/ 903515 h 2939143"/>
                <a:gd name="connsiteX18" fmla="*/ 1186542 w 5009153"/>
                <a:gd name="connsiteY18" fmla="*/ 936172 h 2939143"/>
                <a:gd name="connsiteX19" fmla="*/ 1175657 w 5009153"/>
                <a:gd name="connsiteY19" fmla="*/ 1023257 h 2939143"/>
                <a:gd name="connsiteX20" fmla="*/ 1121228 w 5009153"/>
                <a:gd name="connsiteY20" fmla="*/ 1088572 h 2939143"/>
                <a:gd name="connsiteX21" fmla="*/ 1088571 w 5009153"/>
                <a:gd name="connsiteY21" fmla="*/ 1164772 h 2939143"/>
                <a:gd name="connsiteX22" fmla="*/ 1066800 w 5009153"/>
                <a:gd name="connsiteY22" fmla="*/ 1230086 h 2939143"/>
                <a:gd name="connsiteX23" fmla="*/ 1088571 w 5009153"/>
                <a:gd name="connsiteY23" fmla="*/ 1513115 h 2939143"/>
                <a:gd name="connsiteX24" fmla="*/ 1099457 w 5009153"/>
                <a:gd name="connsiteY24" fmla="*/ 1556657 h 2939143"/>
                <a:gd name="connsiteX25" fmla="*/ 1132114 w 5009153"/>
                <a:gd name="connsiteY25" fmla="*/ 1621972 h 2939143"/>
                <a:gd name="connsiteX26" fmla="*/ 1164771 w 5009153"/>
                <a:gd name="connsiteY26" fmla="*/ 1643743 h 2939143"/>
                <a:gd name="connsiteX27" fmla="*/ 1186542 w 5009153"/>
                <a:gd name="connsiteY27" fmla="*/ 1665515 h 2939143"/>
                <a:gd name="connsiteX28" fmla="*/ 1219200 w 5009153"/>
                <a:gd name="connsiteY28" fmla="*/ 1676400 h 2939143"/>
                <a:gd name="connsiteX29" fmla="*/ 1719942 w 5009153"/>
                <a:gd name="connsiteY29" fmla="*/ 1687286 h 2939143"/>
                <a:gd name="connsiteX30" fmla="*/ 1774371 w 5009153"/>
                <a:gd name="connsiteY30" fmla="*/ 1719943 h 2939143"/>
                <a:gd name="connsiteX31" fmla="*/ 1861457 w 5009153"/>
                <a:gd name="connsiteY31" fmla="*/ 1774372 h 2939143"/>
                <a:gd name="connsiteX32" fmla="*/ 1905000 w 5009153"/>
                <a:gd name="connsiteY32" fmla="*/ 1839686 h 2939143"/>
                <a:gd name="connsiteX33" fmla="*/ 1937657 w 5009153"/>
                <a:gd name="connsiteY33" fmla="*/ 1915886 h 2939143"/>
                <a:gd name="connsiteX34" fmla="*/ 1959428 w 5009153"/>
                <a:gd name="connsiteY34" fmla="*/ 1992086 h 2939143"/>
                <a:gd name="connsiteX35" fmla="*/ 1970314 w 5009153"/>
                <a:gd name="connsiteY35" fmla="*/ 2024743 h 2939143"/>
                <a:gd name="connsiteX36" fmla="*/ 1981200 w 5009153"/>
                <a:gd name="connsiteY36" fmla="*/ 2079172 h 2939143"/>
                <a:gd name="connsiteX37" fmla="*/ 2002971 w 5009153"/>
                <a:gd name="connsiteY37" fmla="*/ 2133600 h 2939143"/>
                <a:gd name="connsiteX38" fmla="*/ 2013857 w 5009153"/>
                <a:gd name="connsiteY38" fmla="*/ 2242457 h 2939143"/>
                <a:gd name="connsiteX39" fmla="*/ 2035628 w 5009153"/>
                <a:gd name="connsiteY39" fmla="*/ 2307772 h 2939143"/>
                <a:gd name="connsiteX40" fmla="*/ 2046514 w 5009153"/>
                <a:gd name="connsiteY40" fmla="*/ 2340429 h 2939143"/>
                <a:gd name="connsiteX41" fmla="*/ 2057400 w 5009153"/>
                <a:gd name="connsiteY41" fmla="*/ 2373086 h 2939143"/>
                <a:gd name="connsiteX42" fmla="*/ 2068285 w 5009153"/>
                <a:gd name="connsiteY42" fmla="*/ 2416629 h 2939143"/>
                <a:gd name="connsiteX43" fmla="*/ 2079171 w 5009153"/>
                <a:gd name="connsiteY43" fmla="*/ 2449286 h 2939143"/>
                <a:gd name="connsiteX44" fmla="*/ 2122714 w 5009153"/>
                <a:gd name="connsiteY44" fmla="*/ 2460172 h 2939143"/>
                <a:gd name="connsiteX45" fmla="*/ 2177142 w 5009153"/>
                <a:gd name="connsiteY45" fmla="*/ 2503715 h 2939143"/>
                <a:gd name="connsiteX46" fmla="*/ 2209800 w 5009153"/>
                <a:gd name="connsiteY46" fmla="*/ 2525486 h 2939143"/>
                <a:gd name="connsiteX47" fmla="*/ 2231571 w 5009153"/>
                <a:gd name="connsiteY47" fmla="*/ 2558143 h 2939143"/>
                <a:gd name="connsiteX48" fmla="*/ 2253342 w 5009153"/>
                <a:gd name="connsiteY48" fmla="*/ 2579915 h 2939143"/>
                <a:gd name="connsiteX49" fmla="*/ 2264228 w 5009153"/>
                <a:gd name="connsiteY49" fmla="*/ 2612572 h 2939143"/>
                <a:gd name="connsiteX50" fmla="*/ 2318657 w 5009153"/>
                <a:gd name="connsiteY50" fmla="*/ 2667000 h 2939143"/>
                <a:gd name="connsiteX51" fmla="*/ 2362200 w 5009153"/>
                <a:gd name="connsiteY51" fmla="*/ 2721429 h 2939143"/>
                <a:gd name="connsiteX52" fmla="*/ 2427514 w 5009153"/>
                <a:gd name="connsiteY52" fmla="*/ 2743200 h 2939143"/>
                <a:gd name="connsiteX53" fmla="*/ 2460171 w 5009153"/>
                <a:gd name="connsiteY53" fmla="*/ 2754086 h 2939143"/>
                <a:gd name="connsiteX54" fmla="*/ 2492828 w 5009153"/>
                <a:gd name="connsiteY54" fmla="*/ 2764972 h 2939143"/>
                <a:gd name="connsiteX55" fmla="*/ 2525485 w 5009153"/>
                <a:gd name="connsiteY55" fmla="*/ 2775857 h 2939143"/>
                <a:gd name="connsiteX56" fmla="*/ 2786742 w 5009153"/>
                <a:gd name="connsiteY56" fmla="*/ 2764972 h 2939143"/>
                <a:gd name="connsiteX57" fmla="*/ 2819400 w 5009153"/>
                <a:gd name="connsiteY57" fmla="*/ 2743200 h 2939143"/>
                <a:gd name="connsiteX58" fmla="*/ 2884714 w 5009153"/>
                <a:gd name="connsiteY58" fmla="*/ 2721429 h 2939143"/>
                <a:gd name="connsiteX59" fmla="*/ 2939142 w 5009153"/>
                <a:gd name="connsiteY59" fmla="*/ 2677886 h 2939143"/>
                <a:gd name="connsiteX60" fmla="*/ 2982685 w 5009153"/>
                <a:gd name="connsiteY60" fmla="*/ 2623457 h 2939143"/>
                <a:gd name="connsiteX61" fmla="*/ 3004457 w 5009153"/>
                <a:gd name="connsiteY61" fmla="*/ 2601686 h 2939143"/>
                <a:gd name="connsiteX62" fmla="*/ 3048000 w 5009153"/>
                <a:gd name="connsiteY62" fmla="*/ 2547257 h 2939143"/>
                <a:gd name="connsiteX63" fmla="*/ 3211285 w 5009153"/>
                <a:gd name="connsiteY63" fmla="*/ 2525486 h 2939143"/>
                <a:gd name="connsiteX64" fmla="*/ 3254828 w 5009153"/>
                <a:gd name="connsiteY64" fmla="*/ 2481943 h 2939143"/>
                <a:gd name="connsiteX65" fmla="*/ 3331028 w 5009153"/>
                <a:gd name="connsiteY65" fmla="*/ 2438400 h 2939143"/>
                <a:gd name="connsiteX66" fmla="*/ 3352800 w 5009153"/>
                <a:gd name="connsiteY66" fmla="*/ 2416629 h 2939143"/>
                <a:gd name="connsiteX67" fmla="*/ 3429000 w 5009153"/>
                <a:gd name="connsiteY67" fmla="*/ 2383972 h 2939143"/>
                <a:gd name="connsiteX68" fmla="*/ 3548742 w 5009153"/>
                <a:gd name="connsiteY68" fmla="*/ 2275115 h 2939143"/>
                <a:gd name="connsiteX69" fmla="*/ 3570514 w 5009153"/>
                <a:gd name="connsiteY69" fmla="*/ 2253343 h 2939143"/>
                <a:gd name="connsiteX70" fmla="*/ 3603171 w 5009153"/>
                <a:gd name="connsiteY70" fmla="*/ 2220686 h 2939143"/>
                <a:gd name="connsiteX71" fmla="*/ 3635828 w 5009153"/>
                <a:gd name="connsiteY71" fmla="*/ 2209800 h 2939143"/>
                <a:gd name="connsiteX72" fmla="*/ 3722914 w 5009153"/>
                <a:gd name="connsiteY72" fmla="*/ 2166257 h 2939143"/>
                <a:gd name="connsiteX73" fmla="*/ 3755571 w 5009153"/>
                <a:gd name="connsiteY73" fmla="*/ 2155372 h 2939143"/>
                <a:gd name="connsiteX74" fmla="*/ 3788228 w 5009153"/>
                <a:gd name="connsiteY74" fmla="*/ 2133600 h 2939143"/>
                <a:gd name="connsiteX75" fmla="*/ 3831771 w 5009153"/>
                <a:gd name="connsiteY75" fmla="*/ 2122715 h 2939143"/>
                <a:gd name="connsiteX76" fmla="*/ 3842657 w 5009153"/>
                <a:gd name="connsiteY76" fmla="*/ 2079172 h 2939143"/>
                <a:gd name="connsiteX77" fmla="*/ 3875314 w 5009153"/>
                <a:gd name="connsiteY77" fmla="*/ 2068286 h 2939143"/>
                <a:gd name="connsiteX78" fmla="*/ 4093028 w 5009153"/>
                <a:gd name="connsiteY78" fmla="*/ 2057400 h 2939143"/>
                <a:gd name="connsiteX79" fmla="*/ 4125685 w 5009153"/>
                <a:gd name="connsiteY79" fmla="*/ 2046515 h 2939143"/>
                <a:gd name="connsiteX80" fmla="*/ 4169228 w 5009153"/>
                <a:gd name="connsiteY80" fmla="*/ 2035629 h 2939143"/>
                <a:gd name="connsiteX81" fmla="*/ 4191000 w 5009153"/>
                <a:gd name="connsiteY81" fmla="*/ 2013857 h 2939143"/>
                <a:gd name="connsiteX82" fmla="*/ 4234542 w 5009153"/>
                <a:gd name="connsiteY82" fmla="*/ 2002972 h 2939143"/>
                <a:gd name="connsiteX83" fmla="*/ 4365171 w 5009153"/>
                <a:gd name="connsiteY83" fmla="*/ 1970315 h 2939143"/>
                <a:gd name="connsiteX84" fmla="*/ 4430485 w 5009153"/>
                <a:gd name="connsiteY84" fmla="*/ 1948543 h 2939143"/>
                <a:gd name="connsiteX85" fmla="*/ 4463142 w 5009153"/>
                <a:gd name="connsiteY85" fmla="*/ 1937657 h 2939143"/>
                <a:gd name="connsiteX86" fmla="*/ 4506685 w 5009153"/>
                <a:gd name="connsiteY86" fmla="*/ 1872343 h 2939143"/>
                <a:gd name="connsiteX87" fmla="*/ 4539342 w 5009153"/>
                <a:gd name="connsiteY87" fmla="*/ 1839686 h 2939143"/>
                <a:gd name="connsiteX88" fmla="*/ 4604657 w 5009153"/>
                <a:gd name="connsiteY88" fmla="*/ 1752600 h 2939143"/>
                <a:gd name="connsiteX89" fmla="*/ 4637314 w 5009153"/>
                <a:gd name="connsiteY89" fmla="*/ 1730829 h 2939143"/>
                <a:gd name="connsiteX90" fmla="*/ 4659085 w 5009153"/>
                <a:gd name="connsiteY90" fmla="*/ 1698172 h 2939143"/>
                <a:gd name="connsiteX91" fmla="*/ 4669971 w 5009153"/>
                <a:gd name="connsiteY91" fmla="*/ 1665515 h 2939143"/>
                <a:gd name="connsiteX92" fmla="*/ 4713514 w 5009153"/>
                <a:gd name="connsiteY92" fmla="*/ 1600200 h 2939143"/>
                <a:gd name="connsiteX93" fmla="*/ 4735285 w 5009153"/>
                <a:gd name="connsiteY93" fmla="*/ 1556657 h 2939143"/>
                <a:gd name="connsiteX94" fmla="*/ 4767942 w 5009153"/>
                <a:gd name="connsiteY94" fmla="*/ 1534886 h 2939143"/>
                <a:gd name="connsiteX95" fmla="*/ 4789714 w 5009153"/>
                <a:gd name="connsiteY95" fmla="*/ 1502229 h 2939143"/>
                <a:gd name="connsiteX96" fmla="*/ 4833257 w 5009153"/>
                <a:gd name="connsiteY96" fmla="*/ 1404257 h 2939143"/>
                <a:gd name="connsiteX97" fmla="*/ 4844142 w 5009153"/>
                <a:gd name="connsiteY97" fmla="*/ 1371600 h 2939143"/>
                <a:gd name="connsiteX98" fmla="*/ 4920342 w 5009153"/>
                <a:gd name="connsiteY98" fmla="*/ 1317172 h 2939143"/>
                <a:gd name="connsiteX99" fmla="*/ 4985657 w 5009153"/>
                <a:gd name="connsiteY99" fmla="*/ 1230086 h 2939143"/>
                <a:gd name="connsiteX100" fmla="*/ 4996542 w 5009153"/>
                <a:gd name="connsiteY100" fmla="*/ 1197429 h 2939143"/>
                <a:gd name="connsiteX101" fmla="*/ 5007428 w 5009153"/>
                <a:gd name="connsiteY101" fmla="*/ 1240972 h 2939143"/>
                <a:gd name="connsiteX102" fmla="*/ 4996542 w 5009153"/>
                <a:gd name="connsiteY102" fmla="*/ 1436915 h 2939143"/>
                <a:gd name="connsiteX103" fmla="*/ 4974771 w 5009153"/>
                <a:gd name="connsiteY103" fmla="*/ 1567543 h 2939143"/>
                <a:gd name="connsiteX104" fmla="*/ 4953000 w 5009153"/>
                <a:gd name="connsiteY104" fmla="*/ 1665515 h 2939143"/>
                <a:gd name="connsiteX105" fmla="*/ 5007428 w 5009153"/>
                <a:gd name="connsiteY105" fmla="*/ 1763486 h 2939143"/>
                <a:gd name="connsiteX106" fmla="*/ 4909457 w 5009153"/>
                <a:gd name="connsiteY106" fmla="*/ 1763486 h 2939143"/>
                <a:gd name="connsiteX107" fmla="*/ 4985657 w 5009153"/>
                <a:gd name="connsiteY107" fmla="*/ 1839686 h 2939143"/>
                <a:gd name="connsiteX108" fmla="*/ 4942115 w 5009153"/>
                <a:gd name="connsiteY108" fmla="*/ 1883229 h 2939143"/>
                <a:gd name="connsiteX109" fmla="*/ 4996542 w 5009153"/>
                <a:gd name="connsiteY109" fmla="*/ 1894115 h 2939143"/>
                <a:gd name="connsiteX110" fmla="*/ 4844142 w 5009153"/>
                <a:gd name="connsiteY110" fmla="*/ 2002972 h 2939143"/>
                <a:gd name="connsiteX111" fmla="*/ 4833257 w 5009153"/>
                <a:gd name="connsiteY111" fmla="*/ 2046515 h 2939143"/>
                <a:gd name="connsiteX112" fmla="*/ 4974771 w 5009153"/>
                <a:gd name="connsiteY112" fmla="*/ 2144486 h 2939143"/>
                <a:gd name="connsiteX113" fmla="*/ 4844142 w 5009153"/>
                <a:gd name="connsiteY113" fmla="*/ 2362200 h 2939143"/>
                <a:gd name="connsiteX114" fmla="*/ 4865914 w 5009153"/>
                <a:gd name="connsiteY114" fmla="*/ 2427515 h 2939143"/>
                <a:gd name="connsiteX115" fmla="*/ 4876800 w 5009153"/>
                <a:gd name="connsiteY115" fmla="*/ 2471057 h 2939143"/>
                <a:gd name="connsiteX116" fmla="*/ 4898571 w 5009153"/>
                <a:gd name="connsiteY116" fmla="*/ 2536372 h 2939143"/>
                <a:gd name="connsiteX117" fmla="*/ 4909457 w 5009153"/>
                <a:gd name="connsiteY117" fmla="*/ 2579915 h 2939143"/>
                <a:gd name="connsiteX118" fmla="*/ 4931228 w 5009153"/>
                <a:gd name="connsiteY118" fmla="*/ 2667000 h 2939143"/>
                <a:gd name="connsiteX119" fmla="*/ 4931228 w 5009153"/>
                <a:gd name="connsiteY119" fmla="*/ 2939143 h 2939143"/>
                <a:gd name="connsiteX120" fmla="*/ 1578428 w 5009153"/>
                <a:gd name="connsiteY120" fmla="*/ 2830286 h 2939143"/>
                <a:gd name="connsiteX121" fmla="*/ 522514 w 5009153"/>
                <a:gd name="connsiteY121" fmla="*/ 1774372 h 2939143"/>
                <a:gd name="connsiteX122" fmla="*/ 0 w 5009153"/>
                <a:gd name="connsiteY122" fmla="*/ 1088572 h 2939143"/>
                <a:gd name="connsiteX123" fmla="*/ 587828 w 5009153"/>
                <a:gd name="connsiteY123" fmla="*/ 457200 h 2939143"/>
                <a:gd name="connsiteX124" fmla="*/ 892628 w 5009153"/>
                <a:gd name="connsiteY124" fmla="*/ 0 h 2939143"/>
                <a:gd name="connsiteX125" fmla="*/ 1643742 w 5009153"/>
                <a:gd name="connsiteY125" fmla="*/ 21772 h 2939143"/>
                <a:gd name="connsiteX0" fmla="*/ 1643742 w 5007779"/>
                <a:gd name="connsiteY0" fmla="*/ 21772 h 2939143"/>
                <a:gd name="connsiteX1" fmla="*/ 1643742 w 5007779"/>
                <a:gd name="connsiteY1" fmla="*/ 21772 h 2939143"/>
                <a:gd name="connsiteX2" fmla="*/ 1611085 w 5007779"/>
                <a:gd name="connsiteY2" fmla="*/ 108857 h 2939143"/>
                <a:gd name="connsiteX3" fmla="*/ 1578428 w 5007779"/>
                <a:gd name="connsiteY3" fmla="*/ 130629 h 2939143"/>
                <a:gd name="connsiteX4" fmla="*/ 1567542 w 5007779"/>
                <a:gd name="connsiteY4" fmla="*/ 163286 h 2939143"/>
                <a:gd name="connsiteX5" fmla="*/ 1513114 w 5007779"/>
                <a:gd name="connsiteY5" fmla="*/ 217715 h 2939143"/>
                <a:gd name="connsiteX6" fmla="*/ 1491342 w 5007779"/>
                <a:gd name="connsiteY6" fmla="*/ 239486 h 2939143"/>
                <a:gd name="connsiteX7" fmla="*/ 1458685 w 5007779"/>
                <a:gd name="connsiteY7" fmla="*/ 261257 h 2939143"/>
                <a:gd name="connsiteX8" fmla="*/ 1436914 w 5007779"/>
                <a:gd name="connsiteY8" fmla="*/ 283029 h 2939143"/>
                <a:gd name="connsiteX9" fmla="*/ 1371600 w 5007779"/>
                <a:gd name="connsiteY9" fmla="*/ 315686 h 2939143"/>
                <a:gd name="connsiteX10" fmla="*/ 1349828 w 5007779"/>
                <a:gd name="connsiteY10" fmla="*/ 337457 h 2939143"/>
                <a:gd name="connsiteX11" fmla="*/ 1317171 w 5007779"/>
                <a:gd name="connsiteY11" fmla="*/ 348343 h 2939143"/>
                <a:gd name="connsiteX12" fmla="*/ 1295400 w 5007779"/>
                <a:gd name="connsiteY12" fmla="*/ 381000 h 2939143"/>
                <a:gd name="connsiteX13" fmla="*/ 1273628 w 5007779"/>
                <a:gd name="connsiteY13" fmla="*/ 402772 h 2939143"/>
                <a:gd name="connsiteX14" fmla="*/ 1175657 w 5007779"/>
                <a:gd name="connsiteY14" fmla="*/ 478972 h 2939143"/>
                <a:gd name="connsiteX15" fmla="*/ 1164771 w 5007779"/>
                <a:gd name="connsiteY15" fmla="*/ 522515 h 2939143"/>
                <a:gd name="connsiteX16" fmla="*/ 1143000 w 5007779"/>
                <a:gd name="connsiteY16" fmla="*/ 566057 h 2939143"/>
                <a:gd name="connsiteX17" fmla="*/ 1175657 w 5007779"/>
                <a:gd name="connsiteY17" fmla="*/ 903515 h 2939143"/>
                <a:gd name="connsiteX18" fmla="*/ 1186542 w 5007779"/>
                <a:gd name="connsiteY18" fmla="*/ 936172 h 2939143"/>
                <a:gd name="connsiteX19" fmla="*/ 1175657 w 5007779"/>
                <a:gd name="connsiteY19" fmla="*/ 1023257 h 2939143"/>
                <a:gd name="connsiteX20" fmla="*/ 1121228 w 5007779"/>
                <a:gd name="connsiteY20" fmla="*/ 1088572 h 2939143"/>
                <a:gd name="connsiteX21" fmla="*/ 1088571 w 5007779"/>
                <a:gd name="connsiteY21" fmla="*/ 1164772 h 2939143"/>
                <a:gd name="connsiteX22" fmla="*/ 1066800 w 5007779"/>
                <a:gd name="connsiteY22" fmla="*/ 1230086 h 2939143"/>
                <a:gd name="connsiteX23" fmla="*/ 1088571 w 5007779"/>
                <a:gd name="connsiteY23" fmla="*/ 1513115 h 2939143"/>
                <a:gd name="connsiteX24" fmla="*/ 1099457 w 5007779"/>
                <a:gd name="connsiteY24" fmla="*/ 1556657 h 2939143"/>
                <a:gd name="connsiteX25" fmla="*/ 1132114 w 5007779"/>
                <a:gd name="connsiteY25" fmla="*/ 1621972 h 2939143"/>
                <a:gd name="connsiteX26" fmla="*/ 1164771 w 5007779"/>
                <a:gd name="connsiteY26" fmla="*/ 1643743 h 2939143"/>
                <a:gd name="connsiteX27" fmla="*/ 1186542 w 5007779"/>
                <a:gd name="connsiteY27" fmla="*/ 1665515 h 2939143"/>
                <a:gd name="connsiteX28" fmla="*/ 1219200 w 5007779"/>
                <a:gd name="connsiteY28" fmla="*/ 1676400 h 2939143"/>
                <a:gd name="connsiteX29" fmla="*/ 1719942 w 5007779"/>
                <a:gd name="connsiteY29" fmla="*/ 1687286 h 2939143"/>
                <a:gd name="connsiteX30" fmla="*/ 1774371 w 5007779"/>
                <a:gd name="connsiteY30" fmla="*/ 1719943 h 2939143"/>
                <a:gd name="connsiteX31" fmla="*/ 1861457 w 5007779"/>
                <a:gd name="connsiteY31" fmla="*/ 1774372 h 2939143"/>
                <a:gd name="connsiteX32" fmla="*/ 1905000 w 5007779"/>
                <a:gd name="connsiteY32" fmla="*/ 1839686 h 2939143"/>
                <a:gd name="connsiteX33" fmla="*/ 1937657 w 5007779"/>
                <a:gd name="connsiteY33" fmla="*/ 1915886 h 2939143"/>
                <a:gd name="connsiteX34" fmla="*/ 1959428 w 5007779"/>
                <a:gd name="connsiteY34" fmla="*/ 1992086 h 2939143"/>
                <a:gd name="connsiteX35" fmla="*/ 1970314 w 5007779"/>
                <a:gd name="connsiteY35" fmla="*/ 2024743 h 2939143"/>
                <a:gd name="connsiteX36" fmla="*/ 1981200 w 5007779"/>
                <a:gd name="connsiteY36" fmla="*/ 2079172 h 2939143"/>
                <a:gd name="connsiteX37" fmla="*/ 2002971 w 5007779"/>
                <a:gd name="connsiteY37" fmla="*/ 2133600 h 2939143"/>
                <a:gd name="connsiteX38" fmla="*/ 2013857 w 5007779"/>
                <a:gd name="connsiteY38" fmla="*/ 2242457 h 2939143"/>
                <a:gd name="connsiteX39" fmla="*/ 2035628 w 5007779"/>
                <a:gd name="connsiteY39" fmla="*/ 2307772 h 2939143"/>
                <a:gd name="connsiteX40" fmla="*/ 2046514 w 5007779"/>
                <a:gd name="connsiteY40" fmla="*/ 2340429 h 2939143"/>
                <a:gd name="connsiteX41" fmla="*/ 2057400 w 5007779"/>
                <a:gd name="connsiteY41" fmla="*/ 2373086 h 2939143"/>
                <a:gd name="connsiteX42" fmla="*/ 2068285 w 5007779"/>
                <a:gd name="connsiteY42" fmla="*/ 2416629 h 2939143"/>
                <a:gd name="connsiteX43" fmla="*/ 2079171 w 5007779"/>
                <a:gd name="connsiteY43" fmla="*/ 2449286 h 2939143"/>
                <a:gd name="connsiteX44" fmla="*/ 2122714 w 5007779"/>
                <a:gd name="connsiteY44" fmla="*/ 2460172 h 2939143"/>
                <a:gd name="connsiteX45" fmla="*/ 2177142 w 5007779"/>
                <a:gd name="connsiteY45" fmla="*/ 2503715 h 2939143"/>
                <a:gd name="connsiteX46" fmla="*/ 2209800 w 5007779"/>
                <a:gd name="connsiteY46" fmla="*/ 2525486 h 2939143"/>
                <a:gd name="connsiteX47" fmla="*/ 2231571 w 5007779"/>
                <a:gd name="connsiteY47" fmla="*/ 2558143 h 2939143"/>
                <a:gd name="connsiteX48" fmla="*/ 2253342 w 5007779"/>
                <a:gd name="connsiteY48" fmla="*/ 2579915 h 2939143"/>
                <a:gd name="connsiteX49" fmla="*/ 2264228 w 5007779"/>
                <a:gd name="connsiteY49" fmla="*/ 2612572 h 2939143"/>
                <a:gd name="connsiteX50" fmla="*/ 2318657 w 5007779"/>
                <a:gd name="connsiteY50" fmla="*/ 2667000 h 2939143"/>
                <a:gd name="connsiteX51" fmla="*/ 2362200 w 5007779"/>
                <a:gd name="connsiteY51" fmla="*/ 2721429 h 2939143"/>
                <a:gd name="connsiteX52" fmla="*/ 2427514 w 5007779"/>
                <a:gd name="connsiteY52" fmla="*/ 2743200 h 2939143"/>
                <a:gd name="connsiteX53" fmla="*/ 2460171 w 5007779"/>
                <a:gd name="connsiteY53" fmla="*/ 2754086 h 2939143"/>
                <a:gd name="connsiteX54" fmla="*/ 2492828 w 5007779"/>
                <a:gd name="connsiteY54" fmla="*/ 2764972 h 2939143"/>
                <a:gd name="connsiteX55" fmla="*/ 2525485 w 5007779"/>
                <a:gd name="connsiteY55" fmla="*/ 2775857 h 2939143"/>
                <a:gd name="connsiteX56" fmla="*/ 2786742 w 5007779"/>
                <a:gd name="connsiteY56" fmla="*/ 2764972 h 2939143"/>
                <a:gd name="connsiteX57" fmla="*/ 2819400 w 5007779"/>
                <a:gd name="connsiteY57" fmla="*/ 2743200 h 2939143"/>
                <a:gd name="connsiteX58" fmla="*/ 2884714 w 5007779"/>
                <a:gd name="connsiteY58" fmla="*/ 2721429 h 2939143"/>
                <a:gd name="connsiteX59" fmla="*/ 2939142 w 5007779"/>
                <a:gd name="connsiteY59" fmla="*/ 2677886 h 2939143"/>
                <a:gd name="connsiteX60" fmla="*/ 2982685 w 5007779"/>
                <a:gd name="connsiteY60" fmla="*/ 2623457 h 2939143"/>
                <a:gd name="connsiteX61" fmla="*/ 3004457 w 5007779"/>
                <a:gd name="connsiteY61" fmla="*/ 2601686 h 2939143"/>
                <a:gd name="connsiteX62" fmla="*/ 3048000 w 5007779"/>
                <a:gd name="connsiteY62" fmla="*/ 2547257 h 2939143"/>
                <a:gd name="connsiteX63" fmla="*/ 3211285 w 5007779"/>
                <a:gd name="connsiteY63" fmla="*/ 2525486 h 2939143"/>
                <a:gd name="connsiteX64" fmla="*/ 3254828 w 5007779"/>
                <a:gd name="connsiteY64" fmla="*/ 2481943 h 2939143"/>
                <a:gd name="connsiteX65" fmla="*/ 3331028 w 5007779"/>
                <a:gd name="connsiteY65" fmla="*/ 2438400 h 2939143"/>
                <a:gd name="connsiteX66" fmla="*/ 3352800 w 5007779"/>
                <a:gd name="connsiteY66" fmla="*/ 2416629 h 2939143"/>
                <a:gd name="connsiteX67" fmla="*/ 3429000 w 5007779"/>
                <a:gd name="connsiteY67" fmla="*/ 2383972 h 2939143"/>
                <a:gd name="connsiteX68" fmla="*/ 3548742 w 5007779"/>
                <a:gd name="connsiteY68" fmla="*/ 2275115 h 2939143"/>
                <a:gd name="connsiteX69" fmla="*/ 3570514 w 5007779"/>
                <a:gd name="connsiteY69" fmla="*/ 2253343 h 2939143"/>
                <a:gd name="connsiteX70" fmla="*/ 3603171 w 5007779"/>
                <a:gd name="connsiteY70" fmla="*/ 2220686 h 2939143"/>
                <a:gd name="connsiteX71" fmla="*/ 3635828 w 5007779"/>
                <a:gd name="connsiteY71" fmla="*/ 2209800 h 2939143"/>
                <a:gd name="connsiteX72" fmla="*/ 3722914 w 5007779"/>
                <a:gd name="connsiteY72" fmla="*/ 2166257 h 2939143"/>
                <a:gd name="connsiteX73" fmla="*/ 3755571 w 5007779"/>
                <a:gd name="connsiteY73" fmla="*/ 2155372 h 2939143"/>
                <a:gd name="connsiteX74" fmla="*/ 3788228 w 5007779"/>
                <a:gd name="connsiteY74" fmla="*/ 2133600 h 2939143"/>
                <a:gd name="connsiteX75" fmla="*/ 3831771 w 5007779"/>
                <a:gd name="connsiteY75" fmla="*/ 2122715 h 2939143"/>
                <a:gd name="connsiteX76" fmla="*/ 3842657 w 5007779"/>
                <a:gd name="connsiteY76" fmla="*/ 2079172 h 2939143"/>
                <a:gd name="connsiteX77" fmla="*/ 3875314 w 5007779"/>
                <a:gd name="connsiteY77" fmla="*/ 2068286 h 2939143"/>
                <a:gd name="connsiteX78" fmla="*/ 4093028 w 5007779"/>
                <a:gd name="connsiteY78" fmla="*/ 2057400 h 2939143"/>
                <a:gd name="connsiteX79" fmla="*/ 4125685 w 5007779"/>
                <a:gd name="connsiteY79" fmla="*/ 2046515 h 2939143"/>
                <a:gd name="connsiteX80" fmla="*/ 4169228 w 5007779"/>
                <a:gd name="connsiteY80" fmla="*/ 2035629 h 2939143"/>
                <a:gd name="connsiteX81" fmla="*/ 4191000 w 5007779"/>
                <a:gd name="connsiteY81" fmla="*/ 2013857 h 2939143"/>
                <a:gd name="connsiteX82" fmla="*/ 4234542 w 5007779"/>
                <a:gd name="connsiteY82" fmla="*/ 2002972 h 2939143"/>
                <a:gd name="connsiteX83" fmla="*/ 4365171 w 5007779"/>
                <a:gd name="connsiteY83" fmla="*/ 1970315 h 2939143"/>
                <a:gd name="connsiteX84" fmla="*/ 4430485 w 5007779"/>
                <a:gd name="connsiteY84" fmla="*/ 1948543 h 2939143"/>
                <a:gd name="connsiteX85" fmla="*/ 4463142 w 5007779"/>
                <a:gd name="connsiteY85" fmla="*/ 1937657 h 2939143"/>
                <a:gd name="connsiteX86" fmla="*/ 4506685 w 5007779"/>
                <a:gd name="connsiteY86" fmla="*/ 1872343 h 2939143"/>
                <a:gd name="connsiteX87" fmla="*/ 4539342 w 5007779"/>
                <a:gd name="connsiteY87" fmla="*/ 1839686 h 2939143"/>
                <a:gd name="connsiteX88" fmla="*/ 4604657 w 5007779"/>
                <a:gd name="connsiteY88" fmla="*/ 1752600 h 2939143"/>
                <a:gd name="connsiteX89" fmla="*/ 4637314 w 5007779"/>
                <a:gd name="connsiteY89" fmla="*/ 1730829 h 2939143"/>
                <a:gd name="connsiteX90" fmla="*/ 4659085 w 5007779"/>
                <a:gd name="connsiteY90" fmla="*/ 1698172 h 2939143"/>
                <a:gd name="connsiteX91" fmla="*/ 4669971 w 5007779"/>
                <a:gd name="connsiteY91" fmla="*/ 1665515 h 2939143"/>
                <a:gd name="connsiteX92" fmla="*/ 4713514 w 5007779"/>
                <a:gd name="connsiteY92" fmla="*/ 1600200 h 2939143"/>
                <a:gd name="connsiteX93" fmla="*/ 4735285 w 5007779"/>
                <a:gd name="connsiteY93" fmla="*/ 1556657 h 2939143"/>
                <a:gd name="connsiteX94" fmla="*/ 4767942 w 5007779"/>
                <a:gd name="connsiteY94" fmla="*/ 1534886 h 2939143"/>
                <a:gd name="connsiteX95" fmla="*/ 4789714 w 5007779"/>
                <a:gd name="connsiteY95" fmla="*/ 1502229 h 2939143"/>
                <a:gd name="connsiteX96" fmla="*/ 4833257 w 5007779"/>
                <a:gd name="connsiteY96" fmla="*/ 1404257 h 2939143"/>
                <a:gd name="connsiteX97" fmla="*/ 4844142 w 5007779"/>
                <a:gd name="connsiteY97" fmla="*/ 1371600 h 2939143"/>
                <a:gd name="connsiteX98" fmla="*/ 4920342 w 5007779"/>
                <a:gd name="connsiteY98" fmla="*/ 1317172 h 2939143"/>
                <a:gd name="connsiteX99" fmla="*/ 4985657 w 5007779"/>
                <a:gd name="connsiteY99" fmla="*/ 1230086 h 2939143"/>
                <a:gd name="connsiteX100" fmla="*/ 4996542 w 5007779"/>
                <a:gd name="connsiteY100" fmla="*/ 1197429 h 2939143"/>
                <a:gd name="connsiteX101" fmla="*/ 5007428 w 5007779"/>
                <a:gd name="connsiteY101" fmla="*/ 1240972 h 2939143"/>
                <a:gd name="connsiteX102" fmla="*/ 4996542 w 5007779"/>
                <a:gd name="connsiteY102" fmla="*/ 1436915 h 2939143"/>
                <a:gd name="connsiteX103" fmla="*/ 4974771 w 5007779"/>
                <a:gd name="connsiteY103" fmla="*/ 1567543 h 2939143"/>
                <a:gd name="connsiteX104" fmla="*/ 4953000 w 5007779"/>
                <a:gd name="connsiteY104" fmla="*/ 1665515 h 2939143"/>
                <a:gd name="connsiteX105" fmla="*/ 5007428 w 5007779"/>
                <a:gd name="connsiteY105" fmla="*/ 1763486 h 2939143"/>
                <a:gd name="connsiteX106" fmla="*/ 4974772 w 5007779"/>
                <a:gd name="connsiteY106" fmla="*/ 1763486 h 2939143"/>
                <a:gd name="connsiteX107" fmla="*/ 4985657 w 5007779"/>
                <a:gd name="connsiteY107" fmla="*/ 1839686 h 2939143"/>
                <a:gd name="connsiteX108" fmla="*/ 4942115 w 5007779"/>
                <a:gd name="connsiteY108" fmla="*/ 1883229 h 2939143"/>
                <a:gd name="connsiteX109" fmla="*/ 4996542 w 5007779"/>
                <a:gd name="connsiteY109" fmla="*/ 1894115 h 2939143"/>
                <a:gd name="connsiteX110" fmla="*/ 4844142 w 5007779"/>
                <a:gd name="connsiteY110" fmla="*/ 2002972 h 2939143"/>
                <a:gd name="connsiteX111" fmla="*/ 4833257 w 5007779"/>
                <a:gd name="connsiteY111" fmla="*/ 2046515 h 2939143"/>
                <a:gd name="connsiteX112" fmla="*/ 4974771 w 5007779"/>
                <a:gd name="connsiteY112" fmla="*/ 2144486 h 2939143"/>
                <a:gd name="connsiteX113" fmla="*/ 4844142 w 5007779"/>
                <a:gd name="connsiteY113" fmla="*/ 2362200 h 2939143"/>
                <a:gd name="connsiteX114" fmla="*/ 4865914 w 5007779"/>
                <a:gd name="connsiteY114" fmla="*/ 2427515 h 2939143"/>
                <a:gd name="connsiteX115" fmla="*/ 4876800 w 5007779"/>
                <a:gd name="connsiteY115" fmla="*/ 2471057 h 2939143"/>
                <a:gd name="connsiteX116" fmla="*/ 4898571 w 5007779"/>
                <a:gd name="connsiteY116" fmla="*/ 2536372 h 2939143"/>
                <a:gd name="connsiteX117" fmla="*/ 4909457 w 5007779"/>
                <a:gd name="connsiteY117" fmla="*/ 2579915 h 2939143"/>
                <a:gd name="connsiteX118" fmla="*/ 4931228 w 5007779"/>
                <a:gd name="connsiteY118" fmla="*/ 2667000 h 2939143"/>
                <a:gd name="connsiteX119" fmla="*/ 4931228 w 5007779"/>
                <a:gd name="connsiteY119" fmla="*/ 2939143 h 2939143"/>
                <a:gd name="connsiteX120" fmla="*/ 1578428 w 5007779"/>
                <a:gd name="connsiteY120" fmla="*/ 2830286 h 2939143"/>
                <a:gd name="connsiteX121" fmla="*/ 522514 w 5007779"/>
                <a:gd name="connsiteY121" fmla="*/ 1774372 h 2939143"/>
                <a:gd name="connsiteX122" fmla="*/ 0 w 5007779"/>
                <a:gd name="connsiteY122" fmla="*/ 1088572 h 2939143"/>
                <a:gd name="connsiteX123" fmla="*/ 587828 w 5007779"/>
                <a:gd name="connsiteY123" fmla="*/ 457200 h 2939143"/>
                <a:gd name="connsiteX124" fmla="*/ 892628 w 5007779"/>
                <a:gd name="connsiteY124" fmla="*/ 0 h 2939143"/>
                <a:gd name="connsiteX125" fmla="*/ 1643742 w 5007779"/>
                <a:gd name="connsiteY125" fmla="*/ 21772 h 2939143"/>
                <a:gd name="connsiteX0" fmla="*/ 1643742 w 5008261"/>
                <a:gd name="connsiteY0" fmla="*/ 21772 h 2939143"/>
                <a:gd name="connsiteX1" fmla="*/ 1643742 w 5008261"/>
                <a:gd name="connsiteY1" fmla="*/ 21772 h 2939143"/>
                <a:gd name="connsiteX2" fmla="*/ 1611085 w 5008261"/>
                <a:gd name="connsiteY2" fmla="*/ 108857 h 2939143"/>
                <a:gd name="connsiteX3" fmla="*/ 1578428 w 5008261"/>
                <a:gd name="connsiteY3" fmla="*/ 130629 h 2939143"/>
                <a:gd name="connsiteX4" fmla="*/ 1567542 w 5008261"/>
                <a:gd name="connsiteY4" fmla="*/ 163286 h 2939143"/>
                <a:gd name="connsiteX5" fmla="*/ 1513114 w 5008261"/>
                <a:gd name="connsiteY5" fmla="*/ 217715 h 2939143"/>
                <a:gd name="connsiteX6" fmla="*/ 1491342 w 5008261"/>
                <a:gd name="connsiteY6" fmla="*/ 239486 h 2939143"/>
                <a:gd name="connsiteX7" fmla="*/ 1458685 w 5008261"/>
                <a:gd name="connsiteY7" fmla="*/ 261257 h 2939143"/>
                <a:gd name="connsiteX8" fmla="*/ 1436914 w 5008261"/>
                <a:gd name="connsiteY8" fmla="*/ 283029 h 2939143"/>
                <a:gd name="connsiteX9" fmla="*/ 1371600 w 5008261"/>
                <a:gd name="connsiteY9" fmla="*/ 315686 h 2939143"/>
                <a:gd name="connsiteX10" fmla="*/ 1349828 w 5008261"/>
                <a:gd name="connsiteY10" fmla="*/ 337457 h 2939143"/>
                <a:gd name="connsiteX11" fmla="*/ 1317171 w 5008261"/>
                <a:gd name="connsiteY11" fmla="*/ 348343 h 2939143"/>
                <a:gd name="connsiteX12" fmla="*/ 1295400 w 5008261"/>
                <a:gd name="connsiteY12" fmla="*/ 381000 h 2939143"/>
                <a:gd name="connsiteX13" fmla="*/ 1273628 w 5008261"/>
                <a:gd name="connsiteY13" fmla="*/ 402772 h 2939143"/>
                <a:gd name="connsiteX14" fmla="*/ 1175657 w 5008261"/>
                <a:gd name="connsiteY14" fmla="*/ 478972 h 2939143"/>
                <a:gd name="connsiteX15" fmla="*/ 1164771 w 5008261"/>
                <a:gd name="connsiteY15" fmla="*/ 522515 h 2939143"/>
                <a:gd name="connsiteX16" fmla="*/ 1143000 w 5008261"/>
                <a:gd name="connsiteY16" fmla="*/ 566057 h 2939143"/>
                <a:gd name="connsiteX17" fmla="*/ 1175657 w 5008261"/>
                <a:gd name="connsiteY17" fmla="*/ 903515 h 2939143"/>
                <a:gd name="connsiteX18" fmla="*/ 1186542 w 5008261"/>
                <a:gd name="connsiteY18" fmla="*/ 936172 h 2939143"/>
                <a:gd name="connsiteX19" fmla="*/ 1175657 w 5008261"/>
                <a:gd name="connsiteY19" fmla="*/ 1023257 h 2939143"/>
                <a:gd name="connsiteX20" fmla="*/ 1121228 w 5008261"/>
                <a:gd name="connsiteY20" fmla="*/ 1088572 h 2939143"/>
                <a:gd name="connsiteX21" fmla="*/ 1088571 w 5008261"/>
                <a:gd name="connsiteY21" fmla="*/ 1164772 h 2939143"/>
                <a:gd name="connsiteX22" fmla="*/ 1066800 w 5008261"/>
                <a:gd name="connsiteY22" fmla="*/ 1230086 h 2939143"/>
                <a:gd name="connsiteX23" fmla="*/ 1088571 w 5008261"/>
                <a:gd name="connsiteY23" fmla="*/ 1513115 h 2939143"/>
                <a:gd name="connsiteX24" fmla="*/ 1099457 w 5008261"/>
                <a:gd name="connsiteY24" fmla="*/ 1556657 h 2939143"/>
                <a:gd name="connsiteX25" fmla="*/ 1132114 w 5008261"/>
                <a:gd name="connsiteY25" fmla="*/ 1621972 h 2939143"/>
                <a:gd name="connsiteX26" fmla="*/ 1164771 w 5008261"/>
                <a:gd name="connsiteY26" fmla="*/ 1643743 h 2939143"/>
                <a:gd name="connsiteX27" fmla="*/ 1186542 w 5008261"/>
                <a:gd name="connsiteY27" fmla="*/ 1665515 h 2939143"/>
                <a:gd name="connsiteX28" fmla="*/ 1219200 w 5008261"/>
                <a:gd name="connsiteY28" fmla="*/ 1676400 h 2939143"/>
                <a:gd name="connsiteX29" fmla="*/ 1719942 w 5008261"/>
                <a:gd name="connsiteY29" fmla="*/ 1687286 h 2939143"/>
                <a:gd name="connsiteX30" fmla="*/ 1774371 w 5008261"/>
                <a:gd name="connsiteY30" fmla="*/ 1719943 h 2939143"/>
                <a:gd name="connsiteX31" fmla="*/ 1861457 w 5008261"/>
                <a:gd name="connsiteY31" fmla="*/ 1774372 h 2939143"/>
                <a:gd name="connsiteX32" fmla="*/ 1905000 w 5008261"/>
                <a:gd name="connsiteY32" fmla="*/ 1839686 h 2939143"/>
                <a:gd name="connsiteX33" fmla="*/ 1937657 w 5008261"/>
                <a:gd name="connsiteY33" fmla="*/ 1915886 h 2939143"/>
                <a:gd name="connsiteX34" fmla="*/ 1959428 w 5008261"/>
                <a:gd name="connsiteY34" fmla="*/ 1992086 h 2939143"/>
                <a:gd name="connsiteX35" fmla="*/ 1970314 w 5008261"/>
                <a:gd name="connsiteY35" fmla="*/ 2024743 h 2939143"/>
                <a:gd name="connsiteX36" fmla="*/ 1981200 w 5008261"/>
                <a:gd name="connsiteY36" fmla="*/ 2079172 h 2939143"/>
                <a:gd name="connsiteX37" fmla="*/ 2002971 w 5008261"/>
                <a:gd name="connsiteY37" fmla="*/ 2133600 h 2939143"/>
                <a:gd name="connsiteX38" fmla="*/ 2013857 w 5008261"/>
                <a:gd name="connsiteY38" fmla="*/ 2242457 h 2939143"/>
                <a:gd name="connsiteX39" fmla="*/ 2035628 w 5008261"/>
                <a:gd name="connsiteY39" fmla="*/ 2307772 h 2939143"/>
                <a:gd name="connsiteX40" fmla="*/ 2046514 w 5008261"/>
                <a:gd name="connsiteY40" fmla="*/ 2340429 h 2939143"/>
                <a:gd name="connsiteX41" fmla="*/ 2057400 w 5008261"/>
                <a:gd name="connsiteY41" fmla="*/ 2373086 h 2939143"/>
                <a:gd name="connsiteX42" fmla="*/ 2068285 w 5008261"/>
                <a:gd name="connsiteY42" fmla="*/ 2416629 h 2939143"/>
                <a:gd name="connsiteX43" fmla="*/ 2079171 w 5008261"/>
                <a:gd name="connsiteY43" fmla="*/ 2449286 h 2939143"/>
                <a:gd name="connsiteX44" fmla="*/ 2122714 w 5008261"/>
                <a:gd name="connsiteY44" fmla="*/ 2460172 h 2939143"/>
                <a:gd name="connsiteX45" fmla="*/ 2177142 w 5008261"/>
                <a:gd name="connsiteY45" fmla="*/ 2503715 h 2939143"/>
                <a:gd name="connsiteX46" fmla="*/ 2209800 w 5008261"/>
                <a:gd name="connsiteY46" fmla="*/ 2525486 h 2939143"/>
                <a:gd name="connsiteX47" fmla="*/ 2231571 w 5008261"/>
                <a:gd name="connsiteY47" fmla="*/ 2558143 h 2939143"/>
                <a:gd name="connsiteX48" fmla="*/ 2253342 w 5008261"/>
                <a:gd name="connsiteY48" fmla="*/ 2579915 h 2939143"/>
                <a:gd name="connsiteX49" fmla="*/ 2264228 w 5008261"/>
                <a:gd name="connsiteY49" fmla="*/ 2612572 h 2939143"/>
                <a:gd name="connsiteX50" fmla="*/ 2318657 w 5008261"/>
                <a:gd name="connsiteY50" fmla="*/ 2667000 h 2939143"/>
                <a:gd name="connsiteX51" fmla="*/ 2362200 w 5008261"/>
                <a:gd name="connsiteY51" fmla="*/ 2721429 h 2939143"/>
                <a:gd name="connsiteX52" fmla="*/ 2427514 w 5008261"/>
                <a:gd name="connsiteY52" fmla="*/ 2743200 h 2939143"/>
                <a:gd name="connsiteX53" fmla="*/ 2460171 w 5008261"/>
                <a:gd name="connsiteY53" fmla="*/ 2754086 h 2939143"/>
                <a:gd name="connsiteX54" fmla="*/ 2492828 w 5008261"/>
                <a:gd name="connsiteY54" fmla="*/ 2764972 h 2939143"/>
                <a:gd name="connsiteX55" fmla="*/ 2525485 w 5008261"/>
                <a:gd name="connsiteY55" fmla="*/ 2775857 h 2939143"/>
                <a:gd name="connsiteX56" fmla="*/ 2786742 w 5008261"/>
                <a:gd name="connsiteY56" fmla="*/ 2764972 h 2939143"/>
                <a:gd name="connsiteX57" fmla="*/ 2819400 w 5008261"/>
                <a:gd name="connsiteY57" fmla="*/ 2743200 h 2939143"/>
                <a:gd name="connsiteX58" fmla="*/ 2884714 w 5008261"/>
                <a:gd name="connsiteY58" fmla="*/ 2721429 h 2939143"/>
                <a:gd name="connsiteX59" fmla="*/ 2939142 w 5008261"/>
                <a:gd name="connsiteY59" fmla="*/ 2677886 h 2939143"/>
                <a:gd name="connsiteX60" fmla="*/ 2982685 w 5008261"/>
                <a:gd name="connsiteY60" fmla="*/ 2623457 h 2939143"/>
                <a:gd name="connsiteX61" fmla="*/ 3004457 w 5008261"/>
                <a:gd name="connsiteY61" fmla="*/ 2601686 h 2939143"/>
                <a:gd name="connsiteX62" fmla="*/ 3048000 w 5008261"/>
                <a:gd name="connsiteY62" fmla="*/ 2547257 h 2939143"/>
                <a:gd name="connsiteX63" fmla="*/ 3211285 w 5008261"/>
                <a:gd name="connsiteY63" fmla="*/ 2525486 h 2939143"/>
                <a:gd name="connsiteX64" fmla="*/ 3254828 w 5008261"/>
                <a:gd name="connsiteY64" fmla="*/ 2481943 h 2939143"/>
                <a:gd name="connsiteX65" fmla="*/ 3331028 w 5008261"/>
                <a:gd name="connsiteY65" fmla="*/ 2438400 h 2939143"/>
                <a:gd name="connsiteX66" fmla="*/ 3352800 w 5008261"/>
                <a:gd name="connsiteY66" fmla="*/ 2416629 h 2939143"/>
                <a:gd name="connsiteX67" fmla="*/ 3429000 w 5008261"/>
                <a:gd name="connsiteY67" fmla="*/ 2383972 h 2939143"/>
                <a:gd name="connsiteX68" fmla="*/ 3548742 w 5008261"/>
                <a:gd name="connsiteY68" fmla="*/ 2275115 h 2939143"/>
                <a:gd name="connsiteX69" fmla="*/ 3570514 w 5008261"/>
                <a:gd name="connsiteY69" fmla="*/ 2253343 h 2939143"/>
                <a:gd name="connsiteX70" fmla="*/ 3603171 w 5008261"/>
                <a:gd name="connsiteY70" fmla="*/ 2220686 h 2939143"/>
                <a:gd name="connsiteX71" fmla="*/ 3635828 w 5008261"/>
                <a:gd name="connsiteY71" fmla="*/ 2209800 h 2939143"/>
                <a:gd name="connsiteX72" fmla="*/ 3722914 w 5008261"/>
                <a:gd name="connsiteY72" fmla="*/ 2166257 h 2939143"/>
                <a:gd name="connsiteX73" fmla="*/ 3755571 w 5008261"/>
                <a:gd name="connsiteY73" fmla="*/ 2155372 h 2939143"/>
                <a:gd name="connsiteX74" fmla="*/ 3788228 w 5008261"/>
                <a:gd name="connsiteY74" fmla="*/ 2133600 h 2939143"/>
                <a:gd name="connsiteX75" fmla="*/ 3831771 w 5008261"/>
                <a:gd name="connsiteY75" fmla="*/ 2122715 h 2939143"/>
                <a:gd name="connsiteX76" fmla="*/ 3842657 w 5008261"/>
                <a:gd name="connsiteY76" fmla="*/ 2079172 h 2939143"/>
                <a:gd name="connsiteX77" fmla="*/ 3875314 w 5008261"/>
                <a:gd name="connsiteY77" fmla="*/ 2068286 h 2939143"/>
                <a:gd name="connsiteX78" fmla="*/ 4093028 w 5008261"/>
                <a:gd name="connsiteY78" fmla="*/ 2057400 h 2939143"/>
                <a:gd name="connsiteX79" fmla="*/ 4125685 w 5008261"/>
                <a:gd name="connsiteY79" fmla="*/ 2046515 h 2939143"/>
                <a:gd name="connsiteX80" fmla="*/ 4169228 w 5008261"/>
                <a:gd name="connsiteY80" fmla="*/ 2035629 h 2939143"/>
                <a:gd name="connsiteX81" fmla="*/ 4191000 w 5008261"/>
                <a:gd name="connsiteY81" fmla="*/ 2013857 h 2939143"/>
                <a:gd name="connsiteX82" fmla="*/ 4234542 w 5008261"/>
                <a:gd name="connsiteY82" fmla="*/ 2002972 h 2939143"/>
                <a:gd name="connsiteX83" fmla="*/ 4365171 w 5008261"/>
                <a:gd name="connsiteY83" fmla="*/ 1970315 h 2939143"/>
                <a:gd name="connsiteX84" fmla="*/ 4430485 w 5008261"/>
                <a:gd name="connsiteY84" fmla="*/ 1948543 h 2939143"/>
                <a:gd name="connsiteX85" fmla="*/ 4463142 w 5008261"/>
                <a:gd name="connsiteY85" fmla="*/ 1937657 h 2939143"/>
                <a:gd name="connsiteX86" fmla="*/ 4506685 w 5008261"/>
                <a:gd name="connsiteY86" fmla="*/ 1872343 h 2939143"/>
                <a:gd name="connsiteX87" fmla="*/ 4539342 w 5008261"/>
                <a:gd name="connsiteY87" fmla="*/ 1839686 h 2939143"/>
                <a:gd name="connsiteX88" fmla="*/ 4604657 w 5008261"/>
                <a:gd name="connsiteY88" fmla="*/ 1752600 h 2939143"/>
                <a:gd name="connsiteX89" fmla="*/ 4637314 w 5008261"/>
                <a:gd name="connsiteY89" fmla="*/ 1730829 h 2939143"/>
                <a:gd name="connsiteX90" fmla="*/ 4659085 w 5008261"/>
                <a:gd name="connsiteY90" fmla="*/ 1698172 h 2939143"/>
                <a:gd name="connsiteX91" fmla="*/ 4669971 w 5008261"/>
                <a:gd name="connsiteY91" fmla="*/ 1665515 h 2939143"/>
                <a:gd name="connsiteX92" fmla="*/ 4713514 w 5008261"/>
                <a:gd name="connsiteY92" fmla="*/ 1600200 h 2939143"/>
                <a:gd name="connsiteX93" fmla="*/ 4735285 w 5008261"/>
                <a:gd name="connsiteY93" fmla="*/ 1556657 h 2939143"/>
                <a:gd name="connsiteX94" fmla="*/ 4767942 w 5008261"/>
                <a:gd name="connsiteY94" fmla="*/ 1534886 h 2939143"/>
                <a:gd name="connsiteX95" fmla="*/ 4789714 w 5008261"/>
                <a:gd name="connsiteY95" fmla="*/ 1502229 h 2939143"/>
                <a:gd name="connsiteX96" fmla="*/ 4833257 w 5008261"/>
                <a:gd name="connsiteY96" fmla="*/ 1404257 h 2939143"/>
                <a:gd name="connsiteX97" fmla="*/ 4844142 w 5008261"/>
                <a:gd name="connsiteY97" fmla="*/ 1371600 h 2939143"/>
                <a:gd name="connsiteX98" fmla="*/ 4920342 w 5008261"/>
                <a:gd name="connsiteY98" fmla="*/ 1317172 h 2939143"/>
                <a:gd name="connsiteX99" fmla="*/ 4985657 w 5008261"/>
                <a:gd name="connsiteY99" fmla="*/ 1230086 h 2939143"/>
                <a:gd name="connsiteX100" fmla="*/ 4996542 w 5008261"/>
                <a:gd name="connsiteY100" fmla="*/ 1197429 h 2939143"/>
                <a:gd name="connsiteX101" fmla="*/ 5007428 w 5008261"/>
                <a:gd name="connsiteY101" fmla="*/ 1240972 h 2939143"/>
                <a:gd name="connsiteX102" fmla="*/ 4996542 w 5008261"/>
                <a:gd name="connsiteY102" fmla="*/ 1436915 h 2939143"/>
                <a:gd name="connsiteX103" fmla="*/ 4974771 w 5008261"/>
                <a:gd name="connsiteY103" fmla="*/ 1567543 h 2939143"/>
                <a:gd name="connsiteX104" fmla="*/ 4996542 w 5008261"/>
                <a:gd name="connsiteY104" fmla="*/ 1665515 h 2939143"/>
                <a:gd name="connsiteX105" fmla="*/ 5007428 w 5008261"/>
                <a:gd name="connsiteY105" fmla="*/ 1763486 h 2939143"/>
                <a:gd name="connsiteX106" fmla="*/ 4974772 w 5008261"/>
                <a:gd name="connsiteY106" fmla="*/ 1763486 h 2939143"/>
                <a:gd name="connsiteX107" fmla="*/ 4985657 w 5008261"/>
                <a:gd name="connsiteY107" fmla="*/ 1839686 h 2939143"/>
                <a:gd name="connsiteX108" fmla="*/ 4942115 w 5008261"/>
                <a:gd name="connsiteY108" fmla="*/ 1883229 h 2939143"/>
                <a:gd name="connsiteX109" fmla="*/ 4996542 w 5008261"/>
                <a:gd name="connsiteY109" fmla="*/ 1894115 h 2939143"/>
                <a:gd name="connsiteX110" fmla="*/ 4844142 w 5008261"/>
                <a:gd name="connsiteY110" fmla="*/ 2002972 h 2939143"/>
                <a:gd name="connsiteX111" fmla="*/ 4833257 w 5008261"/>
                <a:gd name="connsiteY111" fmla="*/ 2046515 h 2939143"/>
                <a:gd name="connsiteX112" fmla="*/ 4974771 w 5008261"/>
                <a:gd name="connsiteY112" fmla="*/ 2144486 h 2939143"/>
                <a:gd name="connsiteX113" fmla="*/ 4844142 w 5008261"/>
                <a:gd name="connsiteY113" fmla="*/ 2362200 h 2939143"/>
                <a:gd name="connsiteX114" fmla="*/ 4865914 w 5008261"/>
                <a:gd name="connsiteY114" fmla="*/ 2427515 h 2939143"/>
                <a:gd name="connsiteX115" fmla="*/ 4876800 w 5008261"/>
                <a:gd name="connsiteY115" fmla="*/ 2471057 h 2939143"/>
                <a:gd name="connsiteX116" fmla="*/ 4898571 w 5008261"/>
                <a:gd name="connsiteY116" fmla="*/ 2536372 h 2939143"/>
                <a:gd name="connsiteX117" fmla="*/ 4909457 w 5008261"/>
                <a:gd name="connsiteY117" fmla="*/ 2579915 h 2939143"/>
                <a:gd name="connsiteX118" fmla="*/ 4931228 w 5008261"/>
                <a:gd name="connsiteY118" fmla="*/ 2667000 h 2939143"/>
                <a:gd name="connsiteX119" fmla="*/ 4931228 w 5008261"/>
                <a:gd name="connsiteY119" fmla="*/ 2939143 h 2939143"/>
                <a:gd name="connsiteX120" fmla="*/ 1578428 w 5008261"/>
                <a:gd name="connsiteY120" fmla="*/ 2830286 h 2939143"/>
                <a:gd name="connsiteX121" fmla="*/ 522514 w 5008261"/>
                <a:gd name="connsiteY121" fmla="*/ 1774372 h 2939143"/>
                <a:gd name="connsiteX122" fmla="*/ 0 w 5008261"/>
                <a:gd name="connsiteY122" fmla="*/ 1088572 h 2939143"/>
                <a:gd name="connsiteX123" fmla="*/ 587828 w 5008261"/>
                <a:gd name="connsiteY123" fmla="*/ 457200 h 2939143"/>
                <a:gd name="connsiteX124" fmla="*/ 892628 w 5008261"/>
                <a:gd name="connsiteY124" fmla="*/ 0 h 2939143"/>
                <a:gd name="connsiteX125" fmla="*/ 1643742 w 5008261"/>
                <a:gd name="connsiteY125" fmla="*/ 21772 h 2939143"/>
                <a:gd name="connsiteX0" fmla="*/ 1643742 w 5064820"/>
                <a:gd name="connsiteY0" fmla="*/ 21772 h 2939143"/>
                <a:gd name="connsiteX1" fmla="*/ 1643742 w 5064820"/>
                <a:gd name="connsiteY1" fmla="*/ 21772 h 2939143"/>
                <a:gd name="connsiteX2" fmla="*/ 1611085 w 5064820"/>
                <a:gd name="connsiteY2" fmla="*/ 108857 h 2939143"/>
                <a:gd name="connsiteX3" fmla="*/ 1578428 w 5064820"/>
                <a:gd name="connsiteY3" fmla="*/ 130629 h 2939143"/>
                <a:gd name="connsiteX4" fmla="*/ 1567542 w 5064820"/>
                <a:gd name="connsiteY4" fmla="*/ 163286 h 2939143"/>
                <a:gd name="connsiteX5" fmla="*/ 1513114 w 5064820"/>
                <a:gd name="connsiteY5" fmla="*/ 217715 h 2939143"/>
                <a:gd name="connsiteX6" fmla="*/ 1491342 w 5064820"/>
                <a:gd name="connsiteY6" fmla="*/ 239486 h 2939143"/>
                <a:gd name="connsiteX7" fmla="*/ 1458685 w 5064820"/>
                <a:gd name="connsiteY7" fmla="*/ 261257 h 2939143"/>
                <a:gd name="connsiteX8" fmla="*/ 1436914 w 5064820"/>
                <a:gd name="connsiteY8" fmla="*/ 283029 h 2939143"/>
                <a:gd name="connsiteX9" fmla="*/ 1371600 w 5064820"/>
                <a:gd name="connsiteY9" fmla="*/ 315686 h 2939143"/>
                <a:gd name="connsiteX10" fmla="*/ 1349828 w 5064820"/>
                <a:gd name="connsiteY10" fmla="*/ 337457 h 2939143"/>
                <a:gd name="connsiteX11" fmla="*/ 1317171 w 5064820"/>
                <a:gd name="connsiteY11" fmla="*/ 348343 h 2939143"/>
                <a:gd name="connsiteX12" fmla="*/ 1295400 w 5064820"/>
                <a:gd name="connsiteY12" fmla="*/ 381000 h 2939143"/>
                <a:gd name="connsiteX13" fmla="*/ 1273628 w 5064820"/>
                <a:gd name="connsiteY13" fmla="*/ 402772 h 2939143"/>
                <a:gd name="connsiteX14" fmla="*/ 1175657 w 5064820"/>
                <a:gd name="connsiteY14" fmla="*/ 478972 h 2939143"/>
                <a:gd name="connsiteX15" fmla="*/ 1164771 w 5064820"/>
                <a:gd name="connsiteY15" fmla="*/ 522515 h 2939143"/>
                <a:gd name="connsiteX16" fmla="*/ 1143000 w 5064820"/>
                <a:gd name="connsiteY16" fmla="*/ 566057 h 2939143"/>
                <a:gd name="connsiteX17" fmla="*/ 1175657 w 5064820"/>
                <a:gd name="connsiteY17" fmla="*/ 903515 h 2939143"/>
                <a:gd name="connsiteX18" fmla="*/ 1186542 w 5064820"/>
                <a:gd name="connsiteY18" fmla="*/ 936172 h 2939143"/>
                <a:gd name="connsiteX19" fmla="*/ 1175657 w 5064820"/>
                <a:gd name="connsiteY19" fmla="*/ 1023257 h 2939143"/>
                <a:gd name="connsiteX20" fmla="*/ 1121228 w 5064820"/>
                <a:gd name="connsiteY20" fmla="*/ 1088572 h 2939143"/>
                <a:gd name="connsiteX21" fmla="*/ 1088571 w 5064820"/>
                <a:gd name="connsiteY21" fmla="*/ 1164772 h 2939143"/>
                <a:gd name="connsiteX22" fmla="*/ 1066800 w 5064820"/>
                <a:gd name="connsiteY22" fmla="*/ 1230086 h 2939143"/>
                <a:gd name="connsiteX23" fmla="*/ 1088571 w 5064820"/>
                <a:gd name="connsiteY23" fmla="*/ 1513115 h 2939143"/>
                <a:gd name="connsiteX24" fmla="*/ 1099457 w 5064820"/>
                <a:gd name="connsiteY24" fmla="*/ 1556657 h 2939143"/>
                <a:gd name="connsiteX25" fmla="*/ 1132114 w 5064820"/>
                <a:gd name="connsiteY25" fmla="*/ 1621972 h 2939143"/>
                <a:gd name="connsiteX26" fmla="*/ 1164771 w 5064820"/>
                <a:gd name="connsiteY26" fmla="*/ 1643743 h 2939143"/>
                <a:gd name="connsiteX27" fmla="*/ 1186542 w 5064820"/>
                <a:gd name="connsiteY27" fmla="*/ 1665515 h 2939143"/>
                <a:gd name="connsiteX28" fmla="*/ 1219200 w 5064820"/>
                <a:gd name="connsiteY28" fmla="*/ 1676400 h 2939143"/>
                <a:gd name="connsiteX29" fmla="*/ 1719942 w 5064820"/>
                <a:gd name="connsiteY29" fmla="*/ 1687286 h 2939143"/>
                <a:gd name="connsiteX30" fmla="*/ 1774371 w 5064820"/>
                <a:gd name="connsiteY30" fmla="*/ 1719943 h 2939143"/>
                <a:gd name="connsiteX31" fmla="*/ 1861457 w 5064820"/>
                <a:gd name="connsiteY31" fmla="*/ 1774372 h 2939143"/>
                <a:gd name="connsiteX32" fmla="*/ 1905000 w 5064820"/>
                <a:gd name="connsiteY32" fmla="*/ 1839686 h 2939143"/>
                <a:gd name="connsiteX33" fmla="*/ 1937657 w 5064820"/>
                <a:gd name="connsiteY33" fmla="*/ 1915886 h 2939143"/>
                <a:gd name="connsiteX34" fmla="*/ 1959428 w 5064820"/>
                <a:gd name="connsiteY34" fmla="*/ 1992086 h 2939143"/>
                <a:gd name="connsiteX35" fmla="*/ 1970314 w 5064820"/>
                <a:gd name="connsiteY35" fmla="*/ 2024743 h 2939143"/>
                <a:gd name="connsiteX36" fmla="*/ 1981200 w 5064820"/>
                <a:gd name="connsiteY36" fmla="*/ 2079172 h 2939143"/>
                <a:gd name="connsiteX37" fmla="*/ 2002971 w 5064820"/>
                <a:gd name="connsiteY37" fmla="*/ 2133600 h 2939143"/>
                <a:gd name="connsiteX38" fmla="*/ 2013857 w 5064820"/>
                <a:gd name="connsiteY38" fmla="*/ 2242457 h 2939143"/>
                <a:gd name="connsiteX39" fmla="*/ 2035628 w 5064820"/>
                <a:gd name="connsiteY39" fmla="*/ 2307772 h 2939143"/>
                <a:gd name="connsiteX40" fmla="*/ 2046514 w 5064820"/>
                <a:gd name="connsiteY40" fmla="*/ 2340429 h 2939143"/>
                <a:gd name="connsiteX41" fmla="*/ 2057400 w 5064820"/>
                <a:gd name="connsiteY41" fmla="*/ 2373086 h 2939143"/>
                <a:gd name="connsiteX42" fmla="*/ 2068285 w 5064820"/>
                <a:gd name="connsiteY42" fmla="*/ 2416629 h 2939143"/>
                <a:gd name="connsiteX43" fmla="*/ 2079171 w 5064820"/>
                <a:gd name="connsiteY43" fmla="*/ 2449286 h 2939143"/>
                <a:gd name="connsiteX44" fmla="*/ 2122714 w 5064820"/>
                <a:gd name="connsiteY44" fmla="*/ 2460172 h 2939143"/>
                <a:gd name="connsiteX45" fmla="*/ 2177142 w 5064820"/>
                <a:gd name="connsiteY45" fmla="*/ 2503715 h 2939143"/>
                <a:gd name="connsiteX46" fmla="*/ 2209800 w 5064820"/>
                <a:gd name="connsiteY46" fmla="*/ 2525486 h 2939143"/>
                <a:gd name="connsiteX47" fmla="*/ 2231571 w 5064820"/>
                <a:gd name="connsiteY47" fmla="*/ 2558143 h 2939143"/>
                <a:gd name="connsiteX48" fmla="*/ 2253342 w 5064820"/>
                <a:gd name="connsiteY48" fmla="*/ 2579915 h 2939143"/>
                <a:gd name="connsiteX49" fmla="*/ 2264228 w 5064820"/>
                <a:gd name="connsiteY49" fmla="*/ 2612572 h 2939143"/>
                <a:gd name="connsiteX50" fmla="*/ 2318657 w 5064820"/>
                <a:gd name="connsiteY50" fmla="*/ 2667000 h 2939143"/>
                <a:gd name="connsiteX51" fmla="*/ 2362200 w 5064820"/>
                <a:gd name="connsiteY51" fmla="*/ 2721429 h 2939143"/>
                <a:gd name="connsiteX52" fmla="*/ 2427514 w 5064820"/>
                <a:gd name="connsiteY52" fmla="*/ 2743200 h 2939143"/>
                <a:gd name="connsiteX53" fmla="*/ 2460171 w 5064820"/>
                <a:gd name="connsiteY53" fmla="*/ 2754086 h 2939143"/>
                <a:gd name="connsiteX54" fmla="*/ 2492828 w 5064820"/>
                <a:gd name="connsiteY54" fmla="*/ 2764972 h 2939143"/>
                <a:gd name="connsiteX55" fmla="*/ 2525485 w 5064820"/>
                <a:gd name="connsiteY55" fmla="*/ 2775857 h 2939143"/>
                <a:gd name="connsiteX56" fmla="*/ 2786742 w 5064820"/>
                <a:gd name="connsiteY56" fmla="*/ 2764972 h 2939143"/>
                <a:gd name="connsiteX57" fmla="*/ 2819400 w 5064820"/>
                <a:gd name="connsiteY57" fmla="*/ 2743200 h 2939143"/>
                <a:gd name="connsiteX58" fmla="*/ 2884714 w 5064820"/>
                <a:gd name="connsiteY58" fmla="*/ 2721429 h 2939143"/>
                <a:gd name="connsiteX59" fmla="*/ 2939142 w 5064820"/>
                <a:gd name="connsiteY59" fmla="*/ 2677886 h 2939143"/>
                <a:gd name="connsiteX60" fmla="*/ 2982685 w 5064820"/>
                <a:gd name="connsiteY60" fmla="*/ 2623457 h 2939143"/>
                <a:gd name="connsiteX61" fmla="*/ 3004457 w 5064820"/>
                <a:gd name="connsiteY61" fmla="*/ 2601686 h 2939143"/>
                <a:gd name="connsiteX62" fmla="*/ 3048000 w 5064820"/>
                <a:gd name="connsiteY62" fmla="*/ 2547257 h 2939143"/>
                <a:gd name="connsiteX63" fmla="*/ 3211285 w 5064820"/>
                <a:gd name="connsiteY63" fmla="*/ 2525486 h 2939143"/>
                <a:gd name="connsiteX64" fmla="*/ 3254828 w 5064820"/>
                <a:gd name="connsiteY64" fmla="*/ 2481943 h 2939143"/>
                <a:gd name="connsiteX65" fmla="*/ 3331028 w 5064820"/>
                <a:gd name="connsiteY65" fmla="*/ 2438400 h 2939143"/>
                <a:gd name="connsiteX66" fmla="*/ 3352800 w 5064820"/>
                <a:gd name="connsiteY66" fmla="*/ 2416629 h 2939143"/>
                <a:gd name="connsiteX67" fmla="*/ 3429000 w 5064820"/>
                <a:gd name="connsiteY67" fmla="*/ 2383972 h 2939143"/>
                <a:gd name="connsiteX68" fmla="*/ 3548742 w 5064820"/>
                <a:gd name="connsiteY68" fmla="*/ 2275115 h 2939143"/>
                <a:gd name="connsiteX69" fmla="*/ 3570514 w 5064820"/>
                <a:gd name="connsiteY69" fmla="*/ 2253343 h 2939143"/>
                <a:gd name="connsiteX70" fmla="*/ 3603171 w 5064820"/>
                <a:gd name="connsiteY70" fmla="*/ 2220686 h 2939143"/>
                <a:gd name="connsiteX71" fmla="*/ 3635828 w 5064820"/>
                <a:gd name="connsiteY71" fmla="*/ 2209800 h 2939143"/>
                <a:gd name="connsiteX72" fmla="*/ 3722914 w 5064820"/>
                <a:gd name="connsiteY72" fmla="*/ 2166257 h 2939143"/>
                <a:gd name="connsiteX73" fmla="*/ 3755571 w 5064820"/>
                <a:gd name="connsiteY73" fmla="*/ 2155372 h 2939143"/>
                <a:gd name="connsiteX74" fmla="*/ 3788228 w 5064820"/>
                <a:gd name="connsiteY74" fmla="*/ 2133600 h 2939143"/>
                <a:gd name="connsiteX75" fmla="*/ 3831771 w 5064820"/>
                <a:gd name="connsiteY75" fmla="*/ 2122715 h 2939143"/>
                <a:gd name="connsiteX76" fmla="*/ 3842657 w 5064820"/>
                <a:gd name="connsiteY76" fmla="*/ 2079172 h 2939143"/>
                <a:gd name="connsiteX77" fmla="*/ 3875314 w 5064820"/>
                <a:gd name="connsiteY77" fmla="*/ 2068286 h 2939143"/>
                <a:gd name="connsiteX78" fmla="*/ 4093028 w 5064820"/>
                <a:gd name="connsiteY78" fmla="*/ 2057400 h 2939143"/>
                <a:gd name="connsiteX79" fmla="*/ 4125685 w 5064820"/>
                <a:gd name="connsiteY79" fmla="*/ 2046515 h 2939143"/>
                <a:gd name="connsiteX80" fmla="*/ 4169228 w 5064820"/>
                <a:gd name="connsiteY80" fmla="*/ 2035629 h 2939143"/>
                <a:gd name="connsiteX81" fmla="*/ 4191000 w 5064820"/>
                <a:gd name="connsiteY81" fmla="*/ 2013857 h 2939143"/>
                <a:gd name="connsiteX82" fmla="*/ 4234542 w 5064820"/>
                <a:gd name="connsiteY82" fmla="*/ 2002972 h 2939143"/>
                <a:gd name="connsiteX83" fmla="*/ 4365171 w 5064820"/>
                <a:gd name="connsiteY83" fmla="*/ 1970315 h 2939143"/>
                <a:gd name="connsiteX84" fmla="*/ 4430485 w 5064820"/>
                <a:gd name="connsiteY84" fmla="*/ 1948543 h 2939143"/>
                <a:gd name="connsiteX85" fmla="*/ 4463142 w 5064820"/>
                <a:gd name="connsiteY85" fmla="*/ 1937657 h 2939143"/>
                <a:gd name="connsiteX86" fmla="*/ 4506685 w 5064820"/>
                <a:gd name="connsiteY86" fmla="*/ 1872343 h 2939143"/>
                <a:gd name="connsiteX87" fmla="*/ 4539342 w 5064820"/>
                <a:gd name="connsiteY87" fmla="*/ 1839686 h 2939143"/>
                <a:gd name="connsiteX88" fmla="*/ 4604657 w 5064820"/>
                <a:gd name="connsiteY88" fmla="*/ 1752600 h 2939143"/>
                <a:gd name="connsiteX89" fmla="*/ 4637314 w 5064820"/>
                <a:gd name="connsiteY89" fmla="*/ 1730829 h 2939143"/>
                <a:gd name="connsiteX90" fmla="*/ 4659085 w 5064820"/>
                <a:gd name="connsiteY90" fmla="*/ 1698172 h 2939143"/>
                <a:gd name="connsiteX91" fmla="*/ 4669971 w 5064820"/>
                <a:gd name="connsiteY91" fmla="*/ 1665515 h 2939143"/>
                <a:gd name="connsiteX92" fmla="*/ 4713514 w 5064820"/>
                <a:gd name="connsiteY92" fmla="*/ 1600200 h 2939143"/>
                <a:gd name="connsiteX93" fmla="*/ 4735285 w 5064820"/>
                <a:gd name="connsiteY93" fmla="*/ 1556657 h 2939143"/>
                <a:gd name="connsiteX94" fmla="*/ 4767942 w 5064820"/>
                <a:gd name="connsiteY94" fmla="*/ 1534886 h 2939143"/>
                <a:gd name="connsiteX95" fmla="*/ 4789714 w 5064820"/>
                <a:gd name="connsiteY95" fmla="*/ 1502229 h 2939143"/>
                <a:gd name="connsiteX96" fmla="*/ 4833257 w 5064820"/>
                <a:gd name="connsiteY96" fmla="*/ 1404257 h 2939143"/>
                <a:gd name="connsiteX97" fmla="*/ 4844142 w 5064820"/>
                <a:gd name="connsiteY97" fmla="*/ 1371600 h 2939143"/>
                <a:gd name="connsiteX98" fmla="*/ 4920342 w 5064820"/>
                <a:gd name="connsiteY98" fmla="*/ 1317172 h 2939143"/>
                <a:gd name="connsiteX99" fmla="*/ 4985657 w 5064820"/>
                <a:gd name="connsiteY99" fmla="*/ 1230086 h 2939143"/>
                <a:gd name="connsiteX100" fmla="*/ 4996542 w 5064820"/>
                <a:gd name="connsiteY100" fmla="*/ 1197429 h 2939143"/>
                <a:gd name="connsiteX101" fmla="*/ 5007428 w 5064820"/>
                <a:gd name="connsiteY101" fmla="*/ 1240972 h 2939143"/>
                <a:gd name="connsiteX102" fmla="*/ 4996542 w 5064820"/>
                <a:gd name="connsiteY102" fmla="*/ 1436915 h 2939143"/>
                <a:gd name="connsiteX103" fmla="*/ 4974771 w 5064820"/>
                <a:gd name="connsiteY103" fmla="*/ 1567543 h 2939143"/>
                <a:gd name="connsiteX104" fmla="*/ 4996542 w 5064820"/>
                <a:gd name="connsiteY104" fmla="*/ 1665515 h 2939143"/>
                <a:gd name="connsiteX105" fmla="*/ 5007428 w 5064820"/>
                <a:gd name="connsiteY105" fmla="*/ 1763486 h 2939143"/>
                <a:gd name="connsiteX106" fmla="*/ 4974772 w 5064820"/>
                <a:gd name="connsiteY106" fmla="*/ 1763486 h 2939143"/>
                <a:gd name="connsiteX107" fmla="*/ 4985657 w 5064820"/>
                <a:gd name="connsiteY107" fmla="*/ 1839686 h 2939143"/>
                <a:gd name="connsiteX108" fmla="*/ 4942115 w 5064820"/>
                <a:gd name="connsiteY108" fmla="*/ 1883229 h 2939143"/>
                <a:gd name="connsiteX109" fmla="*/ 4996542 w 5064820"/>
                <a:gd name="connsiteY109" fmla="*/ 1894115 h 2939143"/>
                <a:gd name="connsiteX110" fmla="*/ 4844142 w 5064820"/>
                <a:gd name="connsiteY110" fmla="*/ 2002972 h 2939143"/>
                <a:gd name="connsiteX111" fmla="*/ 5061857 w 5064820"/>
                <a:gd name="connsiteY111" fmla="*/ 2068286 h 2939143"/>
                <a:gd name="connsiteX112" fmla="*/ 4974771 w 5064820"/>
                <a:gd name="connsiteY112" fmla="*/ 2144486 h 2939143"/>
                <a:gd name="connsiteX113" fmla="*/ 4844142 w 5064820"/>
                <a:gd name="connsiteY113" fmla="*/ 2362200 h 2939143"/>
                <a:gd name="connsiteX114" fmla="*/ 4865914 w 5064820"/>
                <a:gd name="connsiteY114" fmla="*/ 2427515 h 2939143"/>
                <a:gd name="connsiteX115" fmla="*/ 4876800 w 5064820"/>
                <a:gd name="connsiteY115" fmla="*/ 2471057 h 2939143"/>
                <a:gd name="connsiteX116" fmla="*/ 4898571 w 5064820"/>
                <a:gd name="connsiteY116" fmla="*/ 2536372 h 2939143"/>
                <a:gd name="connsiteX117" fmla="*/ 4909457 w 5064820"/>
                <a:gd name="connsiteY117" fmla="*/ 2579915 h 2939143"/>
                <a:gd name="connsiteX118" fmla="*/ 4931228 w 5064820"/>
                <a:gd name="connsiteY118" fmla="*/ 2667000 h 2939143"/>
                <a:gd name="connsiteX119" fmla="*/ 4931228 w 5064820"/>
                <a:gd name="connsiteY119" fmla="*/ 2939143 h 2939143"/>
                <a:gd name="connsiteX120" fmla="*/ 1578428 w 5064820"/>
                <a:gd name="connsiteY120" fmla="*/ 2830286 h 2939143"/>
                <a:gd name="connsiteX121" fmla="*/ 522514 w 5064820"/>
                <a:gd name="connsiteY121" fmla="*/ 1774372 h 2939143"/>
                <a:gd name="connsiteX122" fmla="*/ 0 w 5064820"/>
                <a:gd name="connsiteY122" fmla="*/ 1088572 h 2939143"/>
                <a:gd name="connsiteX123" fmla="*/ 587828 w 5064820"/>
                <a:gd name="connsiteY123" fmla="*/ 457200 h 2939143"/>
                <a:gd name="connsiteX124" fmla="*/ 892628 w 5064820"/>
                <a:gd name="connsiteY124" fmla="*/ 0 h 2939143"/>
                <a:gd name="connsiteX125" fmla="*/ 1643742 w 5064820"/>
                <a:gd name="connsiteY125" fmla="*/ 21772 h 2939143"/>
                <a:gd name="connsiteX0" fmla="*/ 1643742 w 5067164"/>
                <a:gd name="connsiteY0" fmla="*/ 21772 h 2939143"/>
                <a:gd name="connsiteX1" fmla="*/ 1643742 w 5067164"/>
                <a:gd name="connsiteY1" fmla="*/ 21772 h 2939143"/>
                <a:gd name="connsiteX2" fmla="*/ 1611085 w 5067164"/>
                <a:gd name="connsiteY2" fmla="*/ 108857 h 2939143"/>
                <a:gd name="connsiteX3" fmla="*/ 1578428 w 5067164"/>
                <a:gd name="connsiteY3" fmla="*/ 130629 h 2939143"/>
                <a:gd name="connsiteX4" fmla="*/ 1567542 w 5067164"/>
                <a:gd name="connsiteY4" fmla="*/ 163286 h 2939143"/>
                <a:gd name="connsiteX5" fmla="*/ 1513114 w 5067164"/>
                <a:gd name="connsiteY5" fmla="*/ 217715 h 2939143"/>
                <a:gd name="connsiteX6" fmla="*/ 1491342 w 5067164"/>
                <a:gd name="connsiteY6" fmla="*/ 239486 h 2939143"/>
                <a:gd name="connsiteX7" fmla="*/ 1458685 w 5067164"/>
                <a:gd name="connsiteY7" fmla="*/ 261257 h 2939143"/>
                <a:gd name="connsiteX8" fmla="*/ 1436914 w 5067164"/>
                <a:gd name="connsiteY8" fmla="*/ 283029 h 2939143"/>
                <a:gd name="connsiteX9" fmla="*/ 1371600 w 5067164"/>
                <a:gd name="connsiteY9" fmla="*/ 315686 h 2939143"/>
                <a:gd name="connsiteX10" fmla="*/ 1349828 w 5067164"/>
                <a:gd name="connsiteY10" fmla="*/ 337457 h 2939143"/>
                <a:gd name="connsiteX11" fmla="*/ 1317171 w 5067164"/>
                <a:gd name="connsiteY11" fmla="*/ 348343 h 2939143"/>
                <a:gd name="connsiteX12" fmla="*/ 1295400 w 5067164"/>
                <a:gd name="connsiteY12" fmla="*/ 381000 h 2939143"/>
                <a:gd name="connsiteX13" fmla="*/ 1273628 w 5067164"/>
                <a:gd name="connsiteY13" fmla="*/ 402772 h 2939143"/>
                <a:gd name="connsiteX14" fmla="*/ 1175657 w 5067164"/>
                <a:gd name="connsiteY14" fmla="*/ 478972 h 2939143"/>
                <a:gd name="connsiteX15" fmla="*/ 1164771 w 5067164"/>
                <a:gd name="connsiteY15" fmla="*/ 522515 h 2939143"/>
                <a:gd name="connsiteX16" fmla="*/ 1143000 w 5067164"/>
                <a:gd name="connsiteY16" fmla="*/ 566057 h 2939143"/>
                <a:gd name="connsiteX17" fmla="*/ 1175657 w 5067164"/>
                <a:gd name="connsiteY17" fmla="*/ 903515 h 2939143"/>
                <a:gd name="connsiteX18" fmla="*/ 1186542 w 5067164"/>
                <a:gd name="connsiteY18" fmla="*/ 936172 h 2939143"/>
                <a:gd name="connsiteX19" fmla="*/ 1175657 w 5067164"/>
                <a:gd name="connsiteY19" fmla="*/ 1023257 h 2939143"/>
                <a:gd name="connsiteX20" fmla="*/ 1121228 w 5067164"/>
                <a:gd name="connsiteY20" fmla="*/ 1088572 h 2939143"/>
                <a:gd name="connsiteX21" fmla="*/ 1088571 w 5067164"/>
                <a:gd name="connsiteY21" fmla="*/ 1164772 h 2939143"/>
                <a:gd name="connsiteX22" fmla="*/ 1066800 w 5067164"/>
                <a:gd name="connsiteY22" fmla="*/ 1230086 h 2939143"/>
                <a:gd name="connsiteX23" fmla="*/ 1088571 w 5067164"/>
                <a:gd name="connsiteY23" fmla="*/ 1513115 h 2939143"/>
                <a:gd name="connsiteX24" fmla="*/ 1099457 w 5067164"/>
                <a:gd name="connsiteY24" fmla="*/ 1556657 h 2939143"/>
                <a:gd name="connsiteX25" fmla="*/ 1132114 w 5067164"/>
                <a:gd name="connsiteY25" fmla="*/ 1621972 h 2939143"/>
                <a:gd name="connsiteX26" fmla="*/ 1164771 w 5067164"/>
                <a:gd name="connsiteY26" fmla="*/ 1643743 h 2939143"/>
                <a:gd name="connsiteX27" fmla="*/ 1186542 w 5067164"/>
                <a:gd name="connsiteY27" fmla="*/ 1665515 h 2939143"/>
                <a:gd name="connsiteX28" fmla="*/ 1219200 w 5067164"/>
                <a:gd name="connsiteY28" fmla="*/ 1676400 h 2939143"/>
                <a:gd name="connsiteX29" fmla="*/ 1719942 w 5067164"/>
                <a:gd name="connsiteY29" fmla="*/ 1687286 h 2939143"/>
                <a:gd name="connsiteX30" fmla="*/ 1774371 w 5067164"/>
                <a:gd name="connsiteY30" fmla="*/ 1719943 h 2939143"/>
                <a:gd name="connsiteX31" fmla="*/ 1861457 w 5067164"/>
                <a:gd name="connsiteY31" fmla="*/ 1774372 h 2939143"/>
                <a:gd name="connsiteX32" fmla="*/ 1905000 w 5067164"/>
                <a:gd name="connsiteY32" fmla="*/ 1839686 h 2939143"/>
                <a:gd name="connsiteX33" fmla="*/ 1937657 w 5067164"/>
                <a:gd name="connsiteY33" fmla="*/ 1915886 h 2939143"/>
                <a:gd name="connsiteX34" fmla="*/ 1959428 w 5067164"/>
                <a:gd name="connsiteY34" fmla="*/ 1992086 h 2939143"/>
                <a:gd name="connsiteX35" fmla="*/ 1970314 w 5067164"/>
                <a:gd name="connsiteY35" fmla="*/ 2024743 h 2939143"/>
                <a:gd name="connsiteX36" fmla="*/ 1981200 w 5067164"/>
                <a:gd name="connsiteY36" fmla="*/ 2079172 h 2939143"/>
                <a:gd name="connsiteX37" fmla="*/ 2002971 w 5067164"/>
                <a:gd name="connsiteY37" fmla="*/ 2133600 h 2939143"/>
                <a:gd name="connsiteX38" fmla="*/ 2013857 w 5067164"/>
                <a:gd name="connsiteY38" fmla="*/ 2242457 h 2939143"/>
                <a:gd name="connsiteX39" fmla="*/ 2035628 w 5067164"/>
                <a:gd name="connsiteY39" fmla="*/ 2307772 h 2939143"/>
                <a:gd name="connsiteX40" fmla="*/ 2046514 w 5067164"/>
                <a:gd name="connsiteY40" fmla="*/ 2340429 h 2939143"/>
                <a:gd name="connsiteX41" fmla="*/ 2057400 w 5067164"/>
                <a:gd name="connsiteY41" fmla="*/ 2373086 h 2939143"/>
                <a:gd name="connsiteX42" fmla="*/ 2068285 w 5067164"/>
                <a:gd name="connsiteY42" fmla="*/ 2416629 h 2939143"/>
                <a:gd name="connsiteX43" fmla="*/ 2079171 w 5067164"/>
                <a:gd name="connsiteY43" fmla="*/ 2449286 h 2939143"/>
                <a:gd name="connsiteX44" fmla="*/ 2122714 w 5067164"/>
                <a:gd name="connsiteY44" fmla="*/ 2460172 h 2939143"/>
                <a:gd name="connsiteX45" fmla="*/ 2177142 w 5067164"/>
                <a:gd name="connsiteY45" fmla="*/ 2503715 h 2939143"/>
                <a:gd name="connsiteX46" fmla="*/ 2209800 w 5067164"/>
                <a:gd name="connsiteY46" fmla="*/ 2525486 h 2939143"/>
                <a:gd name="connsiteX47" fmla="*/ 2231571 w 5067164"/>
                <a:gd name="connsiteY47" fmla="*/ 2558143 h 2939143"/>
                <a:gd name="connsiteX48" fmla="*/ 2253342 w 5067164"/>
                <a:gd name="connsiteY48" fmla="*/ 2579915 h 2939143"/>
                <a:gd name="connsiteX49" fmla="*/ 2264228 w 5067164"/>
                <a:gd name="connsiteY49" fmla="*/ 2612572 h 2939143"/>
                <a:gd name="connsiteX50" fmla="*/ 2318657 w 5067164"/>
                <a:gd name="connsiteY50" fmla="*/ 2667000 h 2939143"/>
                <a:gd name="connsiteX51" fmla="*/ 2362200 w 5067164"/>
                <a:gd name="connsiteY51" fmla="*/ 2721429 h 2939143"/>
                <a:gd name="connsiteX52" fmla="*/ 2427514 w 5067164"/>
                <a:gd name="connsiteY52" fmla="*/ 2743200 h 2939143"/>
                <a:gd name="connsiteX53" fmla="*/ 2460171 w 5067164"/>
                <a:gd name="connsiteY53" fmla="*/ 2754086 h 2939143"/>
                <a:gd name="connsiteX54" fmla="*/ 2492828 w 5067164"/>
                <a:gd name="connsiteY54" fmla="*/ 2764972 h 2939143"/>
                <a:gd name="connsiteX55" fmla="*/ 2525485 w 5067164"/>
                <a:gd name="connsiteY55" fmla="*/ 2775857 h 2939143"/>
                <a:gd name="connsiteX56" fmla="*/ 2786742 w 5067164"/>
                <a:gd name="connsiteY56" fmla="*/ 2764972 h 2939143"/>
                <a:gd name="connsiteX57" fmla="*/ 2819400 w 5067164"/>
                <a:gd name="connsiteY57" fmla="*/ 2743200 h 2939143"/>
                <a:gd name="connsiteX58" fmla="*/ 2884714 w 5067164"/>
                <a:gd name="connsiteY58" fmla="*/ 2721429 h 2939143"/>
                <a:gd name="connsiteX59" fmla="*/ 2939142 w 5067164"/>
                <a:gd name="connsiteY59" fmla="*/ 2677886 h 2939143"/>
                <a:gd name="connsiteX60" fmla="*/ 2982685 w 5067164"/>
                <a:gd name="connsiteY60" fmla="*/ 2623457 h 2939143"/>
                <a:gd name="connsiteX61" fmla="*/ 3004457 w 5067164"/>
                <a:gd name="connsiteY61" fmla="*/ 2601686 h 2939143"/>
                <a:gd name="connsiteX62" fmla="*/ 3048000 w 5067164"/>
                <a:gd name="connsiteY62" fmla="*/ 2547257 h 2939143"/>
                <a:gd name="connsiteX63" fmla="*/ 3211285 w 5067164"/>
                <a:gd name="connsiteY63" fmla="*/ 2525486 h 2939143"/>
                <a:gd name="connsiteX64" fmla="*/ 3254828 w 5067164"/>
                <a:gd name="connsiteY64" fmla="*/ 2481943 h 2939143"/>
                <a:gd name="connsiteX65" fmla="*/ 3331028 w 5067164"/>
                <a:gd name="connsiteY65" fmla="*/ 2438400 h 2939143"/>
                <a:gd name="connsiteX66" fmla="*/ 3352800 w 5067164"/>
                <a:gd name="connsiteY66" fmla="*/ 2416629 h 2939143"/>
                <a:gd name="connsiteX67" fmla="*/ 3429000 w 5067164"/>
                <a:gd name="connsiteY67" fmla="*/ 2383972 h 2939143"/>
                <a:gd name="connsiteX68" fmla="*/ 3548742 w 5067164"/>
                <a:gd name="connsiteY68" fmla="*/ 2275115 h 2939143"/>
                <a:gd name="connsiteX69" fmla="*/ 3570514 w 5067164"/>
                <a:gd name="connsiteY69" fmla="*/ 2253343 h 2939143"/>
                <a:gd name="connsiteX70" fmla="*/ 3603171 w 5067164"/>
                <a:gd name="connsiteY70" fmla="*/ 2220686 h 2939143"/>
                <a:gd name="connsiteX71" fmla="*/ 3635828 w 5067164"/>
                <a:gd name="connsiteY71" fmla="*/ 2209800 h 2939143"/>
                <a:gd name="connsiteX72" fmla="*/ 3722914 w 5067164"/>
                <a:gd name="connsiteY72" fmla="*/ 2166257 h 2939143"/>
                <a:gd name="connsiteX73" fmla="*/ 3755571 w 5067164"/>
                <a:gd name="connsiteY73" fmla="*/ 2155372 h 2939143"/>
                <a:gd name="connsiteX74" fmla="*/ 3788228 w 5067164"/>
                <a:gd name="connsiteY74" fmla="*/ 2133600 h 2939143"/>
                <a:gd name="connsiteX75" fmla="*/ 3831771 w 5067164"/>
                <a:gd name="connsiteY75" fmla="*/ 2122715 h 2939143"/>
                <a:gd name="connsiteX76" fmla="*/ 3842657 w 5067164"/>
                <a:gd name="connsiteY76" fmla="*/ 2079172 h 2939143"/>
                <a:gd name="connsiteX77" fmla="*/ 3875314 w 5067164"/>
                <a:gd name="connsiteY77" fmla="*/ 2068286 h 2939143"/>
                <a:gd name="connsiteX78" fmla="*/ 4093028 w 5067164"/>
                <a:gd name="connsiteY78" fmla="*/ 2057400 h 2939143"/>
                <a:gd name="connsiteX79" fmla="*/ 4125685 w 5067164"/>
                <a:gd name="connsiteY79" fmla="*/ 2046515 h 2939143"/>
                <a:gd name="connsiteX80" fmla="*/ 4169228 w 5067164"/>
                <a:gd name="connsiteY80" fmla="*/ 2035629 h 2939143"/>
                <a:gd name="connsiteX81" fmla="*/ 4191000 w 5067164"/>
                <a:gd name="connsiteY81" fmla="*/ 2013857 h 2939143"/>
                <a:gd name="connsiteX82" fmla="*/ 4234542 w 5067164"/>
                <a:gd name="connsiteY82" fmla="*/ 2002972 h 2939143"/>
                <a:gd name="connsiteX83" fmla="*/ 4365171 w 5067164"/>
                <a:gd name="connsiteY83" fmla="*/ 1970315 h 2939143"/>
                <a:gd name="connsiteX84" fmla="*/ 4430485 w 5067164"/>
                <a:gd name="connsiteY84" fmla="*/ 1948543 h 2939143"/>
                <a:gd name="connsiteX85" fmla="*/ 4463142 w 5067164"/>
                <a:gd name="connsiteY85" fmla="*/ 1937657 h 2939143"/>
                <a:gd name="connsiteX86" fmla="*/ 4506685 w 5067164"/>
                <a:gd name="connsiteY86" fmla="*/ 1872343 h 2939143"/>
                <a:gd name="connsiteX87" fmla="*/ 4539342 w 5067164"/>
                <a:gd name="connsiteY87" fmla="*/ 1839686 h 2939143"/>
                <a:gd name="connsiteX88" fmla="*/ 4604657 w 5067164"/>
                <a:gd name="connsiteY88" fmla="*/ 1752600 h 2939143"/>
                <a:gd name="connsiteX89" fmla="*/ 4637314 w 5067164"/>
                <a:gd name="connsiteY89" fmla="*/ 1730829 h 2939143"/>
                <a:gd name="connsiteX90" fmla="*/ 4659085 w 5067164"/>
                <a:gd name="connsiteY90" fmla="*/ 1698172 h 2939143"/>
                <a:gd name="connsiteX91" fmla="*/ 4669971 w 5067164"/>
                <a:gd name="connsiteY91" fmla="*/ 1665515 h 2939143"/>
                <a:gd name="connsiteX92" fmla="*/ 4713514 w 5067164"/>
                <a:gd name="connsiteY92" fmla="*/ 1600200 h 2939143"/>
                <a:gd name="connsiteX93" fmla="*/ 4735285 w 5067164"/>
                <a:gd name="connsiteY93" fmla="*/ 1556657 h 2939143"/>
                <a:gd name="connsiteX94" fmla="*/ 4767942 w 5067164"/>
                <a:gd name="connsiteY94" fmla="*/ 1534886 h 2939143"/>
                <a:gd name="connsiteX95" fmla="*/ 4789714 w 5067164"/>
                <a:gd name="connsiteY95" fmla="*/ 1502229 h 2939143"/>
                <a:gd name="connsiteX96" fmla="*/ 4833257 w 5067164"/>
                <a:gd name="connsiteY96" fmla="*/ 1404257 h 2939143"/>
                <a:gd name="connsiteX97" fmla="*/ 4844142 w 5067164"/>
                <a:gd name="connsiteY97" fmla="*/ 1371600 h 2939143"/>
                <a:gd name="connsiteX98" fmla="*/ 4920342 w 5067164"/>
                <a:gd name="connsiteY98" fmla="*/ 1317172 h 2939143"/>
                <a:gd name="connsiteX99" fmla="*/ 4985657 w 5067164"/>
                <a:gd name="connsiteY99" fmla="*/ 1230086 h 2939143"/>
                <a:gd name="connsiteX100" fmla="*/ 4996542 w 5067164"/>
                <a:gd name="connsiteY100" fmla="*/ 1197429 h 2939143"/>
                <a:gd name="connsiteX101" fmla="*/ 5007428 w 5067164"/>
                <a:gd name="connsiteY101" fmla="*/ 1240972 h 2939143"/>
                <a:gd name="connsiteX102" fmla="*/ 4996542 w 5067164"/>
                <a:gd name="connsiteY102" fmla="*/ 1436915 h 2939143"/>
                <a:gd name="connsiteX103" fmla="*/ 4974771 w 5067164"/>
                <a:gd name="connsiteY103" fmla="*/ 1567543 h 2939143"/>
                <a:gd name="connsiteX104" fmla="*/ 4996542 w 5067164"/>
                <a:gd name="connsiteY104" fmla="*/ 1665515 h 2939143"/>
                <a:gd name="connsiteX105" fmla="*/ 5007428 w 5067164"/>
                <a:gd name="connsiteY105" fmla="*/ 1763486 h 2939143"/>
                <a:gd name="connsiteX106" fmla="*/ 4974772 w 5067164"/>
                <a:gd name="connsiteY106" fmla="*/ 1763486 h 2939143"/>
                <a:gd name="connsiteX107" fmla="*/ 4985657 w 5067164"/>
                <a:gd name="connsiteY107" fmla="*/ 1839686 h 2939143"/>
                <a:gd name="connsiteX108" fmla="*/ 4942115 w 5067164"/>
                <a:gd name="connsiteY108" fmla="*/ 1883229 h 2939143"/>
                <a:gd name="connsiteX109" fmla="*/ 4996542 w 5067164"/>
                <a:gd name="connsiteY109" fmla="*/ 1894115 h 2939143"/>
                <a:gd name="connsiteX110" fmla="*/ 5050971 w 5067164"/>
                <a:gd name="connsiteY110" fmla="*/ 1970315 h 2939143"/>
                <a:gd name="connsiteX111" fmla="*/ 5061857 w 5067164"/>
                <a:gd name="connsiteY111" fmla="*/ 2068286 h 2939143"/>
                <a:gd name="connsiteX112" fmla="*/ 4974771 w 5067164"/>
                <a:gd name="connsiteY112" fmla="*/ 2144486 h 2939143"/>
                <a:gd name="connsiteX113" fmla="*/ 4844142 w 5067164"/>
                <a:gd name="connsiteY113" fmla="*/ 2362200 h 2939143"/>
                <a:gd name="connsiteX114" fmla="*/ 4865914 w 5067164"/>
                <a:gd name="connsiteY114" fmla="*/ 2427515 h 2939143"/>
                <a:gd name="connsiteX115" fmla="*/ 4876800 w 5067164"/>
                <a:gd name="connsiteY115" fmla="*/ 2471057 h 2939143"/>
                <a:gd name="connsiteX116" fmla="*/ 4898571 w 5067164"/>
                <a:gd name="connsiteY116" fmla="*/ 2536372 h 2939143"/>
                <a:gd name="connsiteX117" fmla="*/ 4909457 w 5067164"/>
                <a:gd name="connsiteY117" fmla="*/ 2579915 h 2939143"/>
                <a:gd name="connsiteX118" fmla="*/ 4931228 w 5067164"/>
                <a:gd name="connsiteY118" fmla="*/ 2667000 h 2939143"/>
                <a:gd name="connsiteX119" fmla="*/ 4931228 w 5067164"/>
                <a:gd name="connsiteY119" fmla="*/ 2939143 h 2939143"/>
                <a:gd name="connsiteX120" fmla="*/ 1578428 w 5067164"/>
                <a:gd name="connsiteY120" fmla="*/ 2830286 h 2939143"/>
                <a:gd name="connsiteX121" fmla="*/ 522514 w 5067164"/>
                <a:gd name="connsiteY121" fmla="*/ 1774372 h 2939143"/>
                <a:gd name="connsiteX122" fmla="*/ 0 w 5067164"/>
                <a:gd name="connsiteY122" fmla="*/ 1088572 h 2939143"/>
                <a:gd name="connsiteX123" fmla="*/ 587828 w 5067164"/>
                <a:gd name="connsiteY123" fmla="*/ 457200 h 2939143"/>
                <a:gd name="connsiteX124" fmla="*/ 892628 w 5067164"/>
                <a:gd name="connsiteY124" fmla="*/ 0 h 2939143"/>
                <a:gd name="connsiteX125" fmla="*/ 1643742 w 5067164"/>
                <a:gd name="connsiteY125" fmla="*/ 21772 h 2939143"/>
                <a:gd name="connsiteX0" fmla="*/ 1643742 w 5067164"/>
                <a:gd name="connsiteY0" fmla="*/ 21772 h 2939143"/>
                <a:gd name="connsiteX1" fmla="*/ 1643742 w 5067164"/>
                <a:gd name="connsiteY1" fmla="*/ 21772 h 2939143"/>
                <a:gd name="connsiteX2" fmla="*/ 1611085 w 5067164"/>
                <a:gd name="connsiteY2" fmla="*/ 108857 h 2939143"/>
                <a:gd name="connsiteX3" fmla="*/ 1578428 w 5067164"/>
                <a:gd name="connsiteY3" fmla="*/ 130629 h 2939143"/>
                <a:gd name="connsiteX4" fmla="*/ 1567542 w 5067164"/>
                <a:gd name="connsiteY4" fmla="*/ 163286 h 2939143"/>
                <a:gd name="connsiteX5" fmla="*/ 1513114 w 5067164"/>
                <a:gd name="connsiteY5" fmla="*/ 217715 h 2939143"/>
                <a:gd name="connsiteX6" fmla="*/ 1491342 w 5067164"/>
                <a:gd name="connsiteY6" fmla="*/ 239486 h 2939143"/>
                <a:gd name="connsiteX7" fmla="*/ 1458685 w 5067164"/>
                <a:gd name="connsiteY7" fmla="*/ 261257 h 2939143"/>
                <a:gd name="connsiteX8" fmla="*/ 1436914 w 5067164"/>
                <a:gd name="connsiteY8" fmla="*/ 283029 h 2939143"/>
                <a:gd name="connsiteX9" fmla="*/ 1371600 w 5067164"/>
                <a:gd name="connsiteY9" fmla="*/ 315686 h 2939143"/>
                <a:gd name="connsiteX10" fmla="*/ 1349828 w 5067164"/>
                <a:gd name="connsiteY10" fmla="*/ 337457 h 2939143"/>
                <a:gd name="connsiteX11" fmla="*/ 1317171 w 5067164"/>
                <a:gd name="connsiteY11" fmla="*/ 348343 h 2939143"/>
                <a:gd name="connsiteX12" fmla="*/ 1295400 w 5067164"/>
                <a:gd name="connsiteY12" fmla="*/ 381000 h 2939143"/>
                <a:gd name="connsiteX13" fmla="*/ 1273628 w 5067164"/>
                <a:gd name="connsiteY13" fmla="*/ 402772 h 2939143"/>
                <a:gd name="connsiteX14" fmla="*/ 1175657 w 5067164"/>
                <a:gd name="connsiteY14" fmla="*/ 478972 h 2939143"/>
                <a:gd name="connsiteX15" fmla="*/ 1164771 w 5067164"/>
                <a:gd name="connsiteY15" fmla="*/ 522515 h 2939143"/>
                <a:gd name="connsiteX16" fmla="*/ 1143000 w 5067164"/>
                <a:gd name="connsiteY16" fmla="*/ 566057 h 2939143"/>
                <a:gd name="connsiteX17" fmla="*/ 1175657 w 5067164"/>
                <a:gd name="connsiteY17" fmla="*/ 903515 h 2939143"/>
                <a:gd name="connsiteX18" fmla="*/ 1186542 w 5067164"/>
                <a:gd name="connsiteY18" fmla="*/ 936172 h 2939143"/>
                <a:gd name="connsiteX19" fmla="*/ 1175657 w 5067164"/>
                <a:gd name="connsiteY19" fmla="*/ 1023257 h 2939143"/>
                <a:gd name="connsiteX20" fmla="*/ 1121228 w 5067164"/>
                <a:gd name="connsiteY20" fmla="*/ 1088572 h 2939143"/>
                <a:gd name="connsiteX21" fmla="*/ 1088571 w 5067164"/>
                <a:gd name="connsiteY21" fmla="*/ 1164772 h 2939143"/>
                <a:gd name="connsiteX22" fmla="*/ 1066800 w 5067164"/>
                <a:gd name="connsiteY22" fmla="*/ 1230086 h 2939143"/>
                <a:gd name="connsiteX23" fmla="*/ 1088571 w 5067164"/>
                <a:gd name="connsiteY23" fmla="*/ 1513115 h 2939143"/>
                <a:gd name="connsiteX24" fmla="*/ 1099457 w 5067164"/>
                <a:gd name="connsiteY24" fmla="*/ 1556657 h 2939143"/>
                <a:gd name="connsiteX25" fmla="*/ 1132114 w 5067164"/>
                <a:gd name="connsiteY25" fmla="*/ 1621972 h 2939143"/>
                <a:gd name="connsiteX26" fmla="*/ 1164771 w 5067164"/>
                <a:gd name="connsiteY26" fmla="*/ 1643743 h 2939143"/>
                <a:gd name="connsiteX27" fmla="*/ 1186542 w 5067164"/>
                <a:gd name="connsiteY27" fmla="*/ 1665515 h 2939143"/>
                <a:gd name="connsiteX28" fmla="*/ 1219200 w 5067164"/>
                <a:gd name="connsiteY28" fmla="*/ 1676400 h 2939143"/>
                <a:gd name="connsiteX29" fmla="*/ 1719942 w 5067164"/>
                <a:gd name="connsiteY29" fmla="*/ 1687286 h 2939143"/>
                <a:gd name="connsiteX30" fmla="*/ 1774371 w 5067164"/>
                <a:gd name="connsiteY30" fmla="*/ 1719943 h 2939143"/>
                <a:gd name="connsiteX31" fmla="*/ 1861457 w 5067164"/>
                <a:gd name="connsiteY31" fmla="*/ 1774372 h 2939143"/>
                <a:gd name="connsiteX32" fmla="*/ 1905000 w 5067164"/>
                <a:gd name="connsiteY32" fmla="*/ 1839686 h 2939143"/>
                <a:gd name="connsiteX33" fmla="*/ 1937657 w 5067164"/>
                <a:gd name="connsiteY33" fmla="*/ 1915886 h 2939143"/>
                <a:gd name="connsiteX34" fmla="*/ 1959428 w 5067164"/>
                <a:gd name="connsiteY34" fmla="*/ 1992086 h 2939143"/>
                <a:gd name="connsiteX35" fmla="*/ 1970314 w 5067164"/>
                <a:gd name="connsiteY35" fmla="*/ 2024743 h 2939143"/>
                <a:gd name="connsiteX36" fmla="*/ 1981200 w 5067164"/>
                <a:gd name="connsiteY36" fmla="*/ 2079172 h 2939143"/>
                <a:gd name="connsiteX37" fmla="*/ 2002971 w 5067164"/>
                <a:gd name="connsiteY37" fmla="*/ 2133600 h 2939143"/>
                <a:gd name="connsiteX38" fmla="*/ 2013857 w 5067164"/>
                <a:gd name="connsiteY38" fmla="*/ 2242457 h 2939143"/>
                <a:gd name="connsiteX39" fmla="*/ 2035628 w 5067164"/>
                <a:gd name="connsiteY39" fmla="*/ 2307772 h 2939143"/>
                <a:gd name="connsiteX40" fmla="*/ 2046514 w 5067164"/>
                <a:gd name="connsiteY40" fmla="*/ 2340429 h 2939143"/>
                <a:gd name="connsiteX41" fmla="*/ 2057400 w 5067164"/>
                <a:gd name="connsiteY41" fmla="*/ 2373086 h 2939143"/>
                <a:gd name="connsiteX42" fmla="*/ 2068285 w 5067164"/>
                <a:gd name="connsiteY42" fmla="*/ 2416629 h 2939143"/>
                <a:gd name="connsiteX43" fmla="*/ 2079171 w 5067164"/>
                <a:gd name="connsiteY43" fmla="*/ 2449286 h 2939143"/>
                <a:gd name="connsiteX44" fmla="*/ 2122714 w 5067164"/>
                <a:gd name="connsiteY44" fmla="*/ 2460172 h 2939143"/>
                <a:gd name="connsiteX45" fmla="*/ 2177142 w 5067164"/>
                <a:gd name="connsiteY45" fmla="*/ 2503715 h 2939143"/>
                <a:gd name="connsiteX46" fmla="*/ 2209800 w 5067164"/>
                <a:gd name="connsiteY46" fmla="*/ 2525486 h 2939143"/>
                <a:gd name="connsiteX47" fmla="*/ 2231571 w 5067164"/>
                <a:gd name="connsiteY47" fmla="*/ 2558143 h 2939143"/>
                <a:gd name="connsiteX48" fmla="*/ 2253342 w 5067164"/>
                <a:gd name="connsiteY48" fmla="*/ 2579915 h 2939143"/>
                <a:gd name="connsiteX49" fmla="*/ 2264228 w 5067164"/>
                <a:gd name="connsiteY49" fmla="*/ 2612572 h 2939143"/>
                <a:gd name="connsiteX50" fmla="*/ 2318657 w 5067164"/>
                <a:gd name="connsiteY50" fmla="*/ 2667000 h 2939143"/>
                <a:gd name="connsiteX51" fmla="*/ 2362200 w 5067164"/>
                <a:gd name="connsiteY51" fmla="*/ 2721429 h 2939143"/>
                <a:gd name="connsiteX52" fmla="*/ 2427514 w 5067164"/>
                <a:gd name="connsiteY52" fmla="*/ 2743200 h 2939143"/>
                <a:gd name="connsiteX53" fmla="*/ 2460171 w 5067164"/>
                <a:gd name="connsiteY53" fmla="*/ 2754086 h 2939143"/>
                <a:gd name="connsiteX54" fmla="*/ 2492828 w 5067164"/>
                <a:gd name="connsiteY54" fmla="*/ 2764972 h 2939143"/>
                <a:gd name="connsiteX55" fmla="*/ 2525485 w 5067164"/>
                <a:gd name="connsiteY55" fmla="*/ 2775857 h 2939143"/>
                <a:gd name="connsiteX56" fmla="*/ 2786742 w 5067164"/>
                <a:gd name="connsiteY56" fmla="*/ 2764972 h 2939143"/>
                <a:gd name="connsiteX57" fmla="*/ 2819400 w 5067164"/>
                <a:gd name="connsiteY57" fmla="*/ 2743200 h 2939143"/>
                <a:gd name="connsiteX58" fmla="*/ 2884714 w 5067164"/>
                <a:gd name="connsiteY58" fmla="*/ 2721429 h 2939143"/>
                <a:gd name="connsiteX59" fmla="*/ 2939142 w 5067164"/>
                <a:gd name="connsiteY59" fmla="*/ 2677886 h 2939143"/>
                <a:gd name="connsiteX60" fmla="*/ 2982685 w 5067164"/>
                <a:gd name="connsiteY60" fmla="*/ 2623457 h 2939143"/>
                <a:gd name="connsiteX61" fmla="*/ 3004457 w 5067164"/>
                <a:gd name="connsiteY61" fmla="*/ 2601686 h 2939143"/>
                <a:gd name="connsiteX62" fmla="*/ 3048000 w 5067164"/>
                <a:gd name="connsiteY62" fmla="*/ 2547257 h 2939143"/>
                <a:gd name="connsiteX63" fmla="*/ 3211285 w 5067164"/>
                <a:gd name="connsiteY63" fmla="*/ 2525486 h 2939143"/>
                <a:gd name="connsiteX64" fmla="*/ 3254828 w 5067164"/>
                <a:gd name="connsiteY64" fmla="*/ 2481943 h 2939143"/>
                <a:gd name="connsiteX65" fmla="*/ 3331028 w 5067164"/>
                <a:gd name="connsiteY65" fmla="*/ 2438400 h 2939143"/>
                <a:gd name="connsiteX66" fmla="*/ 3352800 w 5067164"/>
                <a:gd name="connsiteY66" fmla="*/ 2416629 h 2939143"/>
                <a:gd name="connsiteX67" fmla="*/ 3429000 w 5067164"/>
                <a:gd name="connsiteY67" fmla="*/ 2383972 h 2939143"/>
                <a:gd name="connsiteX68" fmla="*/ 3548742 w 5067164"/>
                <a:gd name="connsiteY68" fmla="*/ 2275115 h 2939143"/>
                <a:gd name="connsiteX69" fmla="*/ 3570514 w 5067164"/>
                <a:gd name="connsiteY69" fmla="*/ 2253343 h 2939143"/>
                <a:gd name="connsiteX70" fmla="*/ 3603171 w 5067164"/>
                <a:gd name="connsiteY70" fmla="*/ 2220686 h 2939143"/>
                <a:gd name="connsiteX71" fmla="*/ 3635828 w 5067164"/>
                <a:gd name="connsiteY71" fmla="*/ 2209800 h 2939143"/>
                <a:gd name="connsiteX72" fmla="*/ 3722914 w 5067164"/>
                <a:gd name="connsiteY72" fmla="*/ 2166257 h 2939143"/>
                <a:gd name="connsiteX73" fmla="*/ 3755571 w 5067164"/>
                <a:gd name="connsiteY73" fmla="*/ 2155372 h 2939143"/>
                <a:gd name="connsiteX74" fmla="*/ 3788228 w 5067164"/>
                <a:gd name="connsiteY74" fmla="*/ 2133600 h 2939143"/>
                <a:gd name="connsiteX75" fmla="*/ 3831771 w 5067164"/>
                <a:gd name="connsiteY75" fmla="*/ 2122715 h 2939143"/>
                <a:gd name="connsiteX76" fmla="*/ 3842657 w 5067164"/>
                <a:gd name="connsiteY76" fmla="*/ 2079172 h 2939143"/>
                <a:gd name="connsiteX77" fmla="*/ 3875314 w 5067164"/>
                <a:gd name="connsiteY77" fmla="*/ 2068286 h 2939143"/>
                <a:gd name="connsiteX78" fmla="*/ 4093028 w 5067164"/>
                <a:gd name="connsiteY78" fmla="*/ 2057400 h 2939143"/>
                <a:gd name="connsiteX79" fmla="*/ 4125685 w 5067164"/>
                <a:gd name="connsiteY79" fmla="*/ 2046515 h 2939143"/>
                <a:gd name="connsiteX80" fmla="*/ 4169228 w 5067164"/>
                <a:gd name="connsiteY80" fmla="*/ 2035629 h 2939143"/>
                <a:gd name="connsiteX81" fmla="*/ 4191000 w 5067164"/>
                <a:gd name="connsiteY81" fmla="*/ 2013857 h 2939143"/>
                <a:gd name="connsiteX82" fmla="*/ 4234542 w 5067164"/>
                <a:gd name="connsiteY82" fmla="*/ 2002972 h 2939143"/>
                <a:gd name="connsiteX83" fmla="*/ 4365171 w 5067164"/>
                <a:gd name="connsiteY83" fmla="*/ 1970315 h 2939143"/>
                <a:gd name="connsiteX84" fmla="*/ 4430485 w 5067164"/>
                <a:gd name="connsiteY84" fmla="*/ 1948543 h 2939143"/>
                <a:gd name="connsiteX85" fmla="*/ 4463142 w 5067164"/>
                <a:gd name="connsiteY85" fmla="*/ 1937657 h 2939143"/>
                <a:gd name="connsiteX86" fmla="*/ 4506685 w 5067164"/>
                <a:gd name="connsiteY86" fmla="*/ 1872343 h 2939143"/>
                <a:gd name="connsiteX87" fmla="*/ 4539342 w 5067164"/>
                <a:gd name="connsiteY87" fmla="*/ 1839686 h 2939143"/>
                <a:gd name="connsiteX88" fmla="*/ 4604657 w 5067164"/>
                <a:gd name="connsiteY88" fmla="*/ 1752600 h 2939143"/>
                <a:gd name="connsiteX89" fmla="*/ 4637314 w 5067164"/>
                <a:gd name="connsiteY89" fmla="*/ 1730829 h 2939143"/>
                <a:gd name="connsiteX90" fmla="*/ 4659085 w 5067164"/>
                <a:gd name="connsiteY90" fmla="*/ 1698172 h 2939143"/>
                <a:gd name="connsiteX91" fmla="*/ 4669971 w 5067164"/>
                <a:gd name="connsiteY91" fmla="*/ 1665515 h 2939143"/>
                <a:gd name="connsiteX92" fmla="*/ 4713514 w 5067164"/>
                <a:gd name="connsiteY92" fmla="*/ 1600200 h 2939143"/>
                <a:gd name="connsiteX93" fmla="*/ 4735285 w 5067164"/>
                <a:gd name="connsiteY93" fmla="*/ 1556657 h 2939143"/>
                <a:gd name="connsiteX94" fmla="*/ 4767942 w 5067164"/>
                <a:gd name="connsiteY94" fmla="*/ 1534886 h 2939143"/>
                <a:gd name="connsiteX95" fmla="*/ 4789714 w 5067164"/>
                <a:gd name="connsiteY95" fmla="*/ 1502229 h 2939143"/>
                <a:gd name="connsiteX96" fmla="*/ 4833257 w 5067164"/>
                <a:gd name="connsiteY96" fmla="*/ 1404257 h 2939143"/>
                <a:gd name="connsiteX97" fmla="*/ 4844142 w 5067164"/>
                <a:gd name="connsiteY97" fmla="*/ 1371600 h 2939143"/>
                <a:gd name="connsiteX98" fmla="*/ 4920342 w 5067164"/>
                <a:gd name="connsiteY98" fmla="*/ 1317172 h 2939143"/>
                <a:gd name="connsiteX99" fmla="*/ 4985657 w 5067164"/>
                <a:gd name="connsiteY99" fmla="*/ 1230086 h 2939143"/>
                <a:gd name="connsiteX100" fmla="*/ 4996542 w 5067164"/>
                <a:gd name="connsiteY100" fmla="*/ 1197429 h 2939143"/>
                <a:gd name="connsiteX101" fmla="*/ 5007428 w 5067164"/>
                <a:gd name="connsiteY101" fmla="*/ 1240972 h 2939143"/>
                <a:gd name="connsiteX102" fmla="*/ 4996542 w 5067164"/>
                <a:gd name="connsiteY102" fmla="*/ 1436915 h 2939143"/>
                <a:gd name="connsiteX103" fmla="*/ 4974771 w 5067164"/>
                <a:gd name="connsiteY103" fmla="*/ 1567543 h 2939143"/>
                <a:gd name="connsiteX104" fmla="*/ 4996542 w 5067164"/>
                <a:gd name="connsiteY104" fmla="*/ 1665515 h 2939143"/>
                <a:gd name="connsiteX105" fmla="*/ 5007428 w 5067164"/>
                <a:gd name="connsiteY105" fmla="*/ 1763486 h 2939143"/>
                <a:gd name="connsiteX106" fmla="*/ 4974772 w 5067164"/>
                <a:gd name="connsiteY106" fmla="*/ 1763486 h 2939143"/>
                <a:gd name="connsiteX107" fmla="*/ 4985657 w 5067164"/>
                <a:gd name="connsiteY107" fmla="*/ 1839686 h 2939143"/>
                <a:gd name="connsiteX108" fmla="*/ 4942115 w 5067164"/>
                <a:gd name="connsiteY108" fmla="*/ 1883229 h 2939143"/>
                <a:gd name="connsiteX109" fmla="*/ 4996542 w 5067164"/>
                <a:gd name="connsiteY109" fmla="*/ 1894115 h 2939143"/>
                <a:gd name="connsiteX110" fmla="*/ 5050971 w 5067164"/>
                <a:gd name="connsiteY110" fmla="*/ 1970315 h 2939143"/>
                <a:gd name="connsiteX111" fmla="*/ 5061857 w 5067164"/>
                <a:gd name="connsiteY111" fmla="*/ 2068286 h 2939143"/>
                <a:gd name="connsiteX112" fmla="*/ 4974771 w 5067164"/>
                <a:gd name="connsiteY112" fmla="*/ 2144486 h 2939143"/>
                <a:gd name="connsiteX113" fmla="*/ 5061856 w 5067164"/>
                <a:gd name="connsiteY113" fmla="*/ 2362200 h 2939143"/>
                <a:gd name="connsiteX114" fmla="*/ 4865914 w 5067164"/>
                <a:gd name="connsiteY114" fmla="*/ 2427515 h 2939143"/>
                <a:gd name="connsiteX115" fmla="*/ 4876800 w 5067164"/>
                <a:gd name="connsiteY115" fmla="*/ 2471057 h 2939143"/>
                <a:gd name="connsiteX116" fmla="*/ 4898571 w 5067164"/>
                <a:gd name="connsiteY116" fmla="*/ 2536372 h 2939143"/>
                <a:gd name="connsiteX117" fmla="*/ 4909457 w 5067164"/>
                <a:gd name="connsiteY117" fmla="*/ 2579915 h 2939143"/>
                <a:gd name="connsiteX118" fmla="*/ 4931228 w 5067164"/>
                <a:gd name="connsiteY118" fmla="*/ 2667000 h 2939143"/>
                <a:gd name="connsiteX119" fmla="*/ 4931228 w 5067164"/>
                <a:gd name="connsiteY119" fmla="*/ 2939143 h 2939143"/>
                <a:gd name="connsiteX120" fmla="*/ 1578428 w 5067164"/>
                <a:gd name="connsiteY120" fmla="*/ 2830286 h 2939143"/>
                <a:gd name="connsiteX121" fmla="*/ 522514 w 5067164"/>
                <a:gd name="connsiteY121" fmla="*/ 1774372 h 2939143"/>
                <a:gd name="connsiteX122" fmla="*/ 0 w 5067164"/>
                <a:gd name="connsiteY122" fmla="*/ 1088572 h 2939143"/>
                <a:gd name="connsiteX123" fmla="*/ 587828 w 5067164"/>
                <a:gd name="connsiteY123" fmla="*/ 457200 h 2939143"/>
                <a:gd name="connsiteX124" fmla="*/ 892628 w 5067164"/>
                <a:gd name="connsiteY124" fmla="*/ 0 h 2939143"/>
                <a:gd name="connsiteX125" fmla="*/ 1643742 w 5067164"/>
                <a:gd name="connsiteY125" fmla="*/ 21772 h 2939143"/>
                <a:gd name="connsiteX0" fmla="*/ 1643742 w 5067164"/>
                <a:gd name="connsiteY0" fmla="*/ 21772 h 2939143"/>
                <a:gd name="connsiteX1" fmla="*/ 1643742 w 5067164"/>
                <a:gd name="connsiteY1" fmla="*/ 21772 h 2939143"/>
                <a:gd name="connsiteX2" fmla="*/ 1611085 w 5067164"/>
                <a:gd name="connsiteY2" fmla="*/ 108857 h 2939143"/>
                <a:gd name="connsiteX3" fmla="*/ 1578428 w 5067164"/>
                <a:gd name="connsiteY3" fmla="*/ 130629 h 2939143"/>
                <a:gd name="connsiteX4" fmla="*/ 1567542 w 5067164"/>
                <a:gd name="connsiteY4" fmla="*/ 163286 h 2939143"/>
                <a:gd name="connsiteX5" fmla="*/ 1513114 w 5067164"/>
                <a:gd name="connsiteY5" fmla="*/ 217715 h 2939143"/>
                <a:gd name="connsiteX6" fmla="*/ 1491342 w 5067164"/>
                <a:gd name="connsiteY6" fmla="*/ 239486 h 2939143"/>
                <a:gd name="connsiteX7" fmla="*/ 1458685 w 5067164"/>
                <a:gd name="connsiteY7" fmla="*/ 261257 h 2939143"/>
                <a:gd name="connsiteX8" fmla="*/ 1436914 w 5067164"/>
                <a:gd name="connsiteY8" fmla="*/ 283029 h 2939143"/>
                <a:gd name="connsiteX9" fmla="*/ 1371600 w 5067164"/>
                <a:gd name="connsiteY9" fmla="*/ 315686 h 2939143"/>
                <a:gd name="connsiteX10" fmla="*/ 1349828 w 5067164"/>
                <a:gd name="connsiteY10" fmla="*/ 337457 h 2939143"/>
                <a:gd name="connsiteX11" fmla="*/ 1317171 w 5067164"/>
                <a:gd name="connsiteY11" fmla="*/ 348343 h 2939143"/>
                <a:gd name="connsiteX12" fmla="*/ 1295400 w 5067164"/>
                <a:gd name="connsiteY12" fmla="*/ 381000 h 2939143"/>
                <a:gd name="connsiteX13" fmla="*/ 1273628 w 5067164"/>
                <a:gd name="connsiteY13" fmla="*/ 402772 h 2939143"/>
                <a:gd name="connsiteX14" fmla="*/ 1175657 w 5067164"/>
                <a:gd name="connsiteY14" fmla="*/ 478972 h 2939143"/>
                <a:gd name="connsiteX15" fmla="*/ 1164771 w 5067164"/>
                <a:gd name="connsiteY15" fmla="*/ 522515 h 2939143"/>
                <a:gd name="connsiteX16" fmla="*/ 1143000 w 5067164"/>
                <a:gd name="connsiteY16" fmla="*/ 566057 h 2939143"/>
                <a:gd name="connsiteX17" fmla="*/ 1175657 w 5067164"/>
                <a:gd name="connsiteY17" fmla="*/ 903515 h 2939143"/>
                <a:gd name="connsiteX18" fmla="*/ 1186542 w 5067164"/>
                <a:gd name="connsiteY18" fmla="*/ 936172 h 2939143"/>
                <a:gd name="connsiteX19" fmla="*/ 1175657 w 5067164"/>
                <a:gd name="connsiteY19" fmla="*/ 1023257 h 2939143"/>
                <a:gd name="connsiteX20" fmla="*/ 1121228 w 5067164"/>
                <a:gd name="connsiteY20" fmla="*/ 1088572 h 2939143"/>
                <a:gd name="connsiteX21" fmla="*/ 1088571 w 5067164"/>
                <a:gd name="connsiteY21" fmla="*/ 1164772 h 2939143"/>
                <a:gd name="connsiteX22" fmla="*/ 1066800 w 5067164"/>
                <a:gd name="connsiteY22" fmla="*/ 1230086 h 2939143"/>
                <a:gd name="connsiteX23" fmla="*/ 1088571 w 5067164"/>
                <a:gd name="connsiteY23" fmla="*/ 1513115 h 2939143"/>
                <a:gd name="connsiteX24" fmla="*/ 1099457 w 5067164"/>
                <a:gd name="connsiteY24" fmla="*/ 1556657 h 2939143"/>
                <a:gd name="connsiteX25" fmla="*/ 1132114 w 5067164"/>
                <a:gd name="connsiteY25" fmla="*/ 1621972 h 2939143"/>
                <a:gd name="connsiteX26" fmla="*/ 1164771 w 5067164"/>
                <a:gd name="connsiteY26" fmla="*/ 1643743 h 2939143"/>
                <a:gd name="connsiteX27" fmla="*/ 1186542 w 5067164"/>
                <a:gd name="connsiteY27" fmla="*/ 1665515 h 2939143"/>
                <a:gd name="connsiteX28" fmla="*/ 1219200 w 5067164"/>
                <a:gd name="connsiteY28" fmla="*/ 1676400 h 2939143"/>
                <a:gd name="connsiteX29" fmla="*/ 1719942 w 5067164"/>
                <a:gd name="connsiteY29" fmla="*/ 1687286 h 2939143"/>
                <a:gd name="connsiteX30" fmla="*/ 1774371 w 5067164"/>
                <a:gd name="connsiteY30" fmla="*/ 1719943 h 2939143"/>
                <a:gd name="connsiteX31" fmla="*/ 1861457 w 5067164"/>
                <a:gd name="connsiteY31" fmla="*/ 1774372 h 2939143"/>
                <a:gd name="connsiteX32" fmla="*/ 1905000 w 5067164"/>
                <a:gd name="connsiteY32" fmla="*/ 1839686 h 2939143"/>
                <a:gd name="connsiteX33" fmla="*/ 1937657 w 5067164"/>
                <a:gd name="connsiteY33" fmla="*/ 1915886 h 2939143"/>
                <a:gd name="connsiteX34" fmla="*/ 1959428 w 5067164"/>
                <a:gd name="connsiteY34" fmla="*/ 1992086 h 2939143"/>
                <a:gd name="connsiteX35" fmla="*/ 1970314 w 5067164"/>
                <a:gd name="connsiteY35" fmla="*/ 2024743 h 2939143"/>
                <a:gd name="connsiteX36" fmla="*/ 1981200 w 5067164"/>
                <a:gd name="connsiteY36" fmla="*/ 2079172 h 2939143"/>
                <a:gd name="connsiteX37" fmla="*/ 2002971 w 5067164"/>
                <a:gd name="connsiteY37" fmla="*/ 2133600 h 2939143"/>
                <a:gd name="connsiteX38" fmla="*/ 2013857 w 5067164"/>
                <a:gd name="connsiteY38" fmla="*/ 2242457 h 2939143"/>
                <a:gd name="connsiteX39" fmla="*/ 2035628 w 5067164"/>
                <a:gd name="connsiteY39" fmla="*/ 2307772 h 2939143"/>
                <a:gd name="connsiteX40" fmla="*/ 2046514 w 5067164"/>
                <a:gd name="connsiteY40" fmla="*/ 2340429 h 2939143"/>
                <a:gd name="connsiteX41" fmla="*/ 2057400 w 5067164"/>
                <a:gd name="connsiteY41" fmla="*/ 2373086 h 2939143"/>
                <a:gd name="connsiteX42" fmla="*/ 2068285 w 5067164"/>
                <a:gd name="connsiteY42" fmla="*/ 2416629 h 2939143"/>
                <a:gd name="connsiteX43" fmla="*/ 2079171 w 5067164"/>
                <a:gd name="connsiteY43" fmla="*/ 2449286 h 2939143"/>
                <a:gd name="connsiteX44" fmla="*/ 2122714 w 5067164"/>
                <a:gd name="connsiteY44" fmla="*/ 2460172 h 2939143"/>
                <a:gd name="connsiteX45" fmla="*/ 2177142 w 5067164"/>
                <a:gd name="connsiteY45" fmla="*/ 2503715 h 2939143"/>
                <a:gd name="connsiteX46" fmla="*/ 2209800 w 5067164"/>
                <a:gd name="connsiteY46" fmla="*/ 2525486 h 2939143"/>
                <a:gd name="connsiteX47" fmla="*/ 2231571 w 5067164"/>
                <a:gd name="connsiteY47" fmla="*/ 2558143 h 2939143"/>
                <a:gd name="connsiteX48" fmla="*/ 2253342 w 5067164"/>
                <a:gd name="connsiteY48" fmla="*/ 2579915 h 2939143"/>
                <a:gd name="connsiteX49" fmla="*/ 2264228 w 5067164"/>
                <a:gd name="connsiteY49" fmla="*/ 2612572 h 2939143"/>
                <a:gd name="connsiteX50" fmla="*/ 2318657 w 5067164"/>
                <a:gd name="connsiteY50" fmla="*/ 2667000 h 2939143"/>
                <a:gd name="connsiteX51" fmla="*/ 2362200 w 5067164"/>
                <a:gd name="connsiteY51" fmla="*/ 2721429 h 2939143"/>
                <a:gd name="connsiteX52" fmla="*/ 2427514 w 5067164"/>
                <a:gd name="connsiteY52" fmla="*/ 2743200 h 2939143"/>
                <a:gd name="connsiteX53" fmla="*/ 2460171 w 5067164"/>
                <a:gd name="connsiteY53" fmla="*/ 2754086 h 2939143"/>
                <a:gd name="connsiteX54" fmla="*/ 2492828 w 5067164"/>
                <a:gd name="connsiteY54" fmla="*/ 2764972 h 2939143"/>
                <a:gd name="connsiteX55" fmla="*/ 2525485 w 5067164"/>
                <a:gd name="connsiteY55" fmla="*/ 2775857 h 2939143"/>
                <a:gd name="connsiteX56" fmla="*/ 2786742 w 5067164"/>
                <a:gd name="connsiteY56" fmla="*/ 2764972 h 2939143"/>
                <a:gd name="connsiteX57" fmla="*/ 2819400 w 5067164"/>
                <a:gd name="connsiteY57" fmla="*/ 2743200 h 2939143"/>
                <a:gd name="connsiteX58" fmla="*/ 2884714 w 5067164"/>
                <a:gd name="connsiteY58" fmla="*/ 2721429 h 2939143"/>
                <a:gd name="connsiteX59" fmla="*/ 2939142 w 5067164"/>
                <a:gd name="connsiteY59" fmla="*/ 2677886 h 2939143"/>
                <a:gd name="connsiteX60" fmla="*/ 2982685 w 5067164"/>
                <a:gd name="connsiteY60" fmla="*/ 2623457 h 2939143"/>
                <a:gd name="connsiteX61" fmla="*/ 3004457 w 5067164"/>
                <a:gd name="connsiteY61" fmla="*/ 2601686 h 2939143"/>
                <a:gd name="connsiteX62" fmla="*/ 3048000 w 5067164"/>
                <a:gd name="connsiteY62" fmla="*/ 2547257 h 2939143"/>
                <a:gd name="connsiteX63" fmla="*/ 3211285 w 5067164"/>
                <a:gd name="connsiteY63" fmla="*/ 2525486 h 2939143"/>
                <a:gd name="connsiteX64" fmla="*/ 3254828 w 5067164"/>
                <a:gd name="connsiteY64" fmla="*/ 2481943 h 2939143"/>
                <a:gd name="connsiteX65" fmla="*/ 3331028 w 5067164"/>
                <a:gd name="connsiteY65" fmla="*/ 2438400 h 2939143"/>
                <a:gd name="connsiteX66" fmla="*/ 3352800 w 5067164"/>
                <a:gd name="connsiteY66" fmla="*/ 2416629 h 2939143"/>
                <a:gd name="connsiteX67" fmla="*/ 3429000 w 5067164"/>
                <a:gd name="connsiteY67" fmla="*/ 2383972 h 2939143"/>
                <a:gd name="connsiteX68" fmla="*/ 3548742 w 5067164"/>
                <a:gd name="connsiteY68" fmla="*/ 2275115 h 2939143"/>
                <a:gd name="connsiteX69" fmla="*/ 3570514 w 5067164"/>
                <a:gd name="connsiteY69" fmla="*/ 2253343 h 2939143"/>
                <a:gd name="connsiteX70" fmla="*/ 3603171 w 5067164"/>
                <a:gd name="connsiteY70" fmla="*/ 2220686 h 2939143"/>
                <a:gd name="connsiteX71" fmla="*/ 3635828 w 5067164"/>
                <a:gd name="connsiteY71" fmla="*/ 2209800 h 2939143"/>
                <a:gd name="connsiteX72" fmla="*/ 3722914 w 5067164"/>
                <a:gd name="connsiteY72" fmla="*/ 2166257 h 2939143"/>
                <a:gd name="connsiteX73" fmla="*/ 3755571 w 5067164"/>
                <a:gd name="connsiteY73" fmla="*/ 2155372 h 2939143"/>
                <a:gd name="connsiteX74" fmla="*/ 3788228 w 5067164"/>
                <a:gd name="connsiteY74" fmla="*/ 2133600 h 2939143"/>
                <a:gd name="connsiteX75" fmla="*/ 3831771 w 5067164"/>
                <a:gd name="connsiteY75" fmla="*/ 2122715 h 2939143"/>
                <a:gd name="connsiteX76" fmla="*/ 3842657 w 5067164"/>
                <a:gd name="connsiteY76" fmla="*/ 2079172 h 2939143"/>
                <a:gd name="connsiteX77" fmla="*/ 3875314 w 5067164"/>
                <a:gd name="connsiteY77" fmla="*/ 2068286 h 2939143"/>
                <a:gd name="connsiteX78" fmla="*/ 4093028 w 5067164"/>
                <a:gd name="connsiteY78" fmla="*/ 2057400 h 2939143"/>
                <a:gd name="connsiteX79" fmla="*/ 4125685 w 5067164"/>
                <a:gd name="connsiteY79" fmla="*/ 2046515 h 2939143"/>
                <a:gd name="connsiteX80" fmla="*/ 4169228 w 5067164"/>
                <a:gd name="connsiteY80" fmla="*/ 2035629 h 2939143"/>
                <a:gd name="connsiteX81" fmla="*/ 4191000 w 5067164"/>
                <a:gd name="connsiteY81" fmla="*/ 2013857 h 2939143"/>
                <a:gd name="connsiteX82" fmla="*/ 4234542 w 5067164"/>
                <a:gd name="connsiteY82" fmla="*/ 2002972 h 2939143"/>
                <a:gd name="connsiteX83" fmla="*/ 4365171 w 5067164"/>
                <a:gd name="connsiteY83" fmla="*/ 1970315 h 2939143"/>
                <a:gd name="connsiteX84" fmla="*/ 4430485 w 5067164"/>
                <a:gd name="connsiteY84" fmla="*/ 1948543 h 2939143"/>
                <a:gd name="connsiteX85" fmla="*/ 4463142 w 5067164"/>
                <a:gd name="connsiteY85" fmla="*/ 1937657 h 2939143"/>
                <a:gd name="connsiteX86" fmla="*/ 4506685 w 5067164"/>
                <a:gd name="connsiteY86" fmla="*/ 1872343 h 2939143"/>
                <a:gd name="connsiteX87" fmla="*/ 4539342 w 5067164"/>
                <a:gd name="connsiteY87" fmla="*/ 1839686 h 2939143"/>
                <a:gd name="connsiteX88" fmla="*/ 4604657 w 5067164"/>
                <a:gd name="connsiteY88" fmla="*/ 1752600 h 2939143"/>
                <a:gd name="connsiteX89" fmla="*/ 4637314 w 5067164"/>
                <a:gd name="connsiteY89" fmla="*/ 1730829 h 2939143"/>
                <a:gd name="connsiteX90" fmla="*/ 4659085 w 5067164"/>
                <a:gd name="connsiteY90" fmla="*/ 1698172 h 2939143"/>
                <a:gd name="connsiteX91" fmla="*/ 4669971 w 5067164"/>
                <a:gd name="connsiteY91" fmla="*/ 1665515 h 2939143"/>
                <a:gd name="connsiteX92" fmla="*/ 4713514 w 5067164"/>
                <a:gd name="connsiteY92" fmla="*/ 1600200 h 2939143"/>
                <a:gd name="connsiteX93" fmla="*/ 4735285 w 5067164"/>
                <a:gd name="connsiteY93" fmla="*/ 1556657 h 2939143"/>
                <a:gd name="connsiteX94" fmla="*/ 4767942 w 5067164"/>
                <a:gd name="connsiteY94" fmla="*/ 1534886 h 2939143"/>
                <a:gd name="connsiteX95" fmla="*/ 4789714 w 5067164"/>
                <a:gd name="connsiteY95" fmla="*/ 1502229 h 2939143"/>
                <a:gd name="connsiteX96" fmla="*/ 4833257 w 5067164"/>
                <a:gd name="connsiteY96" fmla="*/ 1404257 h 2939143"/>
                <a:gd name="connsiteX97" fmla="*/ 4844142 w 5067164"/>
                <a:gd name="connsiteY97" fmla="*/ 1371600 h 2939143"/>
                <a:gd name="connsiteX98" fmla="*/ 4920342 w 5067164"/>
                <a:gd name="connsiteY98" fmla="*/ 1317172 h 2939143"/>
                <a:gd name="connsiteX99" fmla="*/ 4985657 w 5067164"/>
                <a:gd name="connsiteY99" fmla="*/ 1230086 h 2939143"/>
                <a:gd name="connsiteX100" fmla="*/ 4996542 w 5067164"/>
                <a:gd name="connsiteY100" fmla="*/ 1197429 h 2939143"/>
                <a:gd name="connsiteX101" fmla="*/ 5007428 w 5067164"/>
                <a:gd name="connsiteY101" fmla="*/ 1240972 h 2939143"/>
                <a:gd name="connsiteX102" fmla="*/ 4996542 w 5067164"/>
                <a:gd name="connsiteY102" fmla="*/ 1436915 h 2939143"/>
                <a:gd name="connsiteX103" fmla="*/ 4974771 w 5067164"/>
                <a:gd name="connsiteY103" fmla="*/ 1567543 h 2939143"/>
                <a:gd name="connsiteX104" fmla="*/ 4996542 w 5067164"/>
                <a:gd name="connsiteY104" fmla="*/ 1665515 h 2939143"/>
                <a:gd name="connsiteX105" fmla="*/ 5007428 w 5067164"/>
                <a:gd name="connsiteY105" fmla="*/ 1763486 h 2939143"/>
                <a:gd name="connsiteX106" fmla="*/ 4974772 w 5067164"/>
                <a:gd name="connsiteY106" fmla="*/ 1763486 h 2939143"/>
                <a:gd name="connsiteX107" fmla="*/ 4985657 w 5067164"/>
                <a:gd name="connsiteY107" fmla="*/ 1839686 h 2939143"/>
                <a:gd name="connsiteX108" fmla="*/ 4942115 w 5067164"/>
                <a:gd name="connsiteY108" fmla="*/ 1883229 h 2939143"/>
                <a:gd name="connsiteX109" fmla="*/ 4996542 w 5067164"/>
                <a:gd name="connsiteY109" fmla="*/ 1894115 h 2939143"/>
                <a:gd name="connsiteX110" fmla="*/ 5050971 w 5067164"/>
                <a:gd name="connsiteY110" fmla="*/ 1970315 h 2939143"/>
                <a:gd name="connsiteX111" fmla="*/ 5061857 w 5067164"/>
                <a:gd name="connsiteY111" fmla="*/ 2068286 h 2939143"/>
                <a:gd name="connsiteX112" fmla="*/ 4974771 w 5067164"/>
                <a:gd name="connsiteY112" fmla="*/ 2144486 h 2939143"/>
                <a:gd name="connsiteX113" fmla="*/ 5061856 w 5067164"/>
                <a:gd name="connsiteY113" fmla="*/ 2362200 h 2939143"/>
                <a:gd name="connsiteX114" fmla="*/ 4865914 w 5067164"/>
                <a:gd name="connsiteY114" fmla="*/ 2427515 h 2939143"/>
                <a:gd name="connsiteX115" fmla="*/ 5050972 w 5067164"/>
                <a:gd name="connsiteY115" fmla="*/ 2492829 h 2939143"/>
                <a:gd name="connsiteX116" fmla="*/ 4898571 w 5067164"/>
                <a:gd name="connsiteY116" fmla="*/ 2536372 h 2939143"/>
                <a:gd name="connsiteX117" fmla="*/ 4909457 w 5067164"/>
                <a:gd name="connsiteY117" fmla="*/ 2579915 h 2939143"/>
                <a:gd name="connsiteX118" fmla="*/ 4931228 w 5067164"/>
                <a:gd name="connsiteY118" fmla="*/ 2667000 h 2939143"/>
                <a:gd name="connsiteX119" fmla="*/ 4931228 w 5067164"/>
                <a:gd name="connsiteY119" fmla="*/ 2939143 h 2939143"/>
                <a:gd name="connsiteX120" fmla="*/ 1578428 w 5067164"/>
                <a:gd name="connsiteY120" fmla="*/ 2830286 h 2939143"/>
                <a:gd name="connsiteX121" fmla="*/ 522514 w 5067164"/>
                <a:gd name="connsiteY121" fmla="*/ 1774372 h 2939143"/>
                <a:gd name="connsiteX122" fmla="*/ 0 w 5067164"/>
                <a:gd name="connsiteY122" fmla="*/ 1088572 h 2939143"/>
                <a:gd name="connsiteX123" fmla="*/ 587828 w 5067164"/>
                <a:gd name="connsiteY123" fmla="*/ 457200 h 2939143"/>
                <a:gd name="connsiteX124" fmla="*/ 892628 w 5067164"/>
                <a:gd name="connsiteY124" fmla="*/ 0 h 2939143"/>
                <a:gd name="connsiteX125" fmla="*/ 1643742 w 5067164"/>
                <a:gd name="connsiteY125" fmla="*/ 21772 h 2939143"/>
                <a:gd name="connsiteX0" fmla="*/ 1643742 w 5083959"/>
                <a:gd name="connsiteY0" fmla="*/ 21772 h 2939143"/>
                <a:gd name="connsiteX1" fmla="*/ 1643742 w 5083959"/>
                <a:gd name="connsiteY1" fmla="*/ 21772 h 2939143"/>
                <a:gd name="connsiteX2" fmla="*/ 1611085 w 5083959"/>
                <a:gd name="connsiteY2" fmla="*/ 108857 h 2939143"/>
                <a:gd name="connsiteX3" fmla="*/ 1578428 w 5083959"/>
                <a:gd name="connsiteY3" fmla="*/ 130629 h 2939143"/>
                <a:gd name="connsiteX4" fmla="*/ 1567542 w 5083959"/>
                <a:gd name="connsiteY4" fmla="*/ 163286 h 2939143"/>
                <a:gd name="connsiteX5" fmla="*/ 1513114 w 5083959"/>
                <a:gd name="connsiteY5" fmla="*/ 217715 h 2939143"/>
                <a:gd name="connsiteX6" fmla="*/ 1491342 w 5083959"/>
                <a:gd name="connsiteY6" fmla="*/ 239486 h 2939143"/>
                <a:gd name="connsiteX7" fmla="*/ 1458685 w 5083959"/>
                <a:gd name="connsiteY7" fmla="*/ 261257 h 2939143"/>
                <a:gd name="connsiteX8" fmla="*/ 1436914 w 5083959"/>
                <a:gd name="connsiteY8" fmla="*/ 283029 h 2939143"/>
                <a:gd name="connsiteX9" fmla="*/ 1371600 w 5083959"/>
                <a:gd name="connsiteY9" fmla="*/ 315686 h 2939143"/>
                <a:gd name="connsiteX10" fmla="*/ 1349828 w 5083959"/>
                <a:gd name="connsiteY10" fmla="*/ 337457 h 2939143"/>
                <a:gd name="connsiteX11" fmla="*/ 1317171 w 5083959"/>
                <a:gd name="connsiteY11" fmla="*/ 348343 h 2939143"/>
                <a:gd name="connsiteX12" fmla="*/ 1295400 w 5083959"/>
                <a:gd name="connsiteY12" fmla="*/ 381000 h 2939143"/>
                <a:gd name="connsiteX13" fmla="*/ 1273628 w 5083959"/>
                <a:gd name="connsiteY13" fmla="*/ 402772 h 2939143"/>
                <a:gd name="connsiteX14" fmla="*/ 1175657 w 5083959"/>
                <a:gd name="connsiteY14" fmla="*/ 478972 h 2939143"/>
                <a:gd name="connsiteX15" fmla="*/ 1164771 w 5083959"/>
                <a:gd name="connsiteY15" fmla="*/ 522515 h 2939143"/>
                <a:gd name="connsiteX16" fmla="*/ 1143000 w 5083959"/>
                <a:gd name="connsiteY16" fmla="*/ 566057 h 2939143"/>
                <a:gd name="connsiteX17" fmla="*/ 1175657 w 5083959"/>
                <a:gd name="connsiteY17" fmla="*/ 903515 h 2939143"/>
                <a:gd name="connsiteX18" fmla="*/ 1186542 w 5083959"/>
                <a:gd name="connsiteY18" fmla="*/ 936172 h 2939143"/>
                <a:gd name="connsiteX19" fmla="*/ 1175657 w 5083959"/>
                <a:gd name="connsiteY19" fmla="*/ 1023257 h 2939143"/>
                <a:gd name="connsiteX20" fmla="*/ 1121228 w 5083959"/>
                <a:gd name="connsiteY20" fmla="*/ 1088572 h 2939143"/>
                <a:gd name="connsiteX21" fmla="*/ 1088571 w 5083959"/>
                <a:gd name="connsiteY21" fmla="*/ 1164772 h 2939143"/>
                <a:gd name="connsiteX22" fmla="*/ 1066800 w 5083959"/>
                <a:gd name="connsiteY22" fmla="*/ 1230086 h 2939143"/>
                <a:gd name="connsiteX23" fmla="*/ 1088571 w 5083959"/>
                <a:gd name="connsiteY23" fmla="*/ 1513115 h 2939143"/>
                <a:gd name="connsiteX24" fmla="*/ 1099457 w 5083959"/>
                <a:gd name="connsiteY24" fmla="*/ 1556657 h 2939143"/>
                <a:gd name="connsiteX25" fmla="*/ 1132114 w 5083959"/>
                <a:gd name="connsiteY25" fmla="*/ 1621972 h 2939143"/>
                <a:gd name="connsiteX26" fmla="*/ 1164771 w 5083959"/>
                <a:gd name="connsiteY26" fmla="*/ 1643743 h 2939143"/>
                <a:gd name="connsiteX27" fmla="*/ 1186542 w 5083959"/>
                <a:gd name="connsiteY27" fmla="*/ 1665515 h 2939143"/>
                <a:gd name="connsiteX28" fmla="*/ 1219200 w 5083959"/>
                <a:gd name="connsiteY28" fmla="*/ 1676400 h 2939143"/>
                <a:gd name="connsiteX29" fmla="*/ 1719942 w 5083959"/>
                <a:gd name="connsiteY29" fmla="*/ 1687286 h 2939143"/>
                <a:gd name="connsiteX30" fmla="*/ 1774371 w 5083959"/>
                <a:gd name="connsiteY30" fmla="*/ 1719943 h 2939143"/>
                <a:gd name="connsiteX31" fmla="*/ 1861457 w 5083959"/>
                <a:gd name="connsiteY31" fmla="*/ 1774372 h 2939143"/>
                <a:gd name="connsiteX32" fmla="*/ 1905000 w 5083959"/>
                <a:gd name="connsiteY32" fmla="*/ 1839686 h 2939143"/>
                <a:gd name="connsiteX33" fmla="*/ 1937657 w 5083959"/>
                <a:gd name="connsiteY33" fmla="*/ 1915886 h 2939143"/>
                <a:gd name="connsiteX34" fmla="*/ 1959428 w 5083959"/>
                <a:gd name="connsiteY34" fmla="*/ 1992086 h 2939143"/>
                <a:gd name="connsiteX35" fmla="*/ 1970314 w 5083959"/>
                <a:gd name="connsiteY35" fmla="*/ 2024743 h 2939143"/>
                <a:gd name="connsiteX36" fmla="*/ 1981200 w 5083959"/>
                <a:gd name="connsiteY36" fmla="*/ 2079172 h 2939143"/>
                <a:gd name="connsiteX37" fmla="*/ 2002971 w 5083959"/>
                <a:gd name="connsiteY37" fmla="*/ 2133600 h 2939143"/>
                <a:gd name="connsiteX38" fmla="*/ 2013857 w 5083959"/>
                <a:gd name="connsiteY38" fmla="*/ 2242457 h 2939143"/>
                <a:gd name="connsiteX39" fmla="*/ 2035628 w 5083959"/>
                <a:gd name="connsiteY39" fmla="*/ 2307772 h 2939143"/>
                <a:gd name="connsiteX40" fmla="*/ 2046514 w 5083959"/>
                <a:gd name="connsiteY40" fmla="*/ 2340429 h 2939143"/>
                <a:gd name="connsiteX41" fmla="*/ 2057400 w 5083959"/>
                <a:gd name="connsiteY41" fmla="*/ 2373086 h 2939143"/>
                <a:gd name="connsiteX42" fmla="*/ 2068285 w 5083959"/>
                <a:gd name="connsiteY42" fmla="*/ 2416629 h 2939143"/>
                <a:gd name="connsiteX43" fmla="*/ 2079171 w 5083959"/>
                <a:gd name="connsiteY43" fmla="*/ 2449286 h 2939143"/>
                <a:gd name="connsiteX44" fmla="*/ 2122714 w 5083959"/>
                <a:gd name="connsiteY44" fmla="*/ 2460172 h 2939143"/>
                <a:gd name="connsiteX45" fmla="*/ 2177142 w 5083959"/>
                <a:gd name="connsiteY45" fmla="*/ 2503715 h 2939143"/>
                <a:gd name="connsiteX46" fmla="*/ 2209800 w 5083959"/>
                <a:gd name="connsiteY46" fmla="*/ 2525486 h 2939143"/>
                <a:gd name="connsiteX47" fmla="*/ 2231571 w 5083959"/>
                <a:gd name="connsiteY47" fmla="*/ 2558143 h 2939143"/>
                <a:gd name="connsiteX48" fmla="*/ 2253342 w 5083959"/>
                <a:gd name="connsiteY48" fmla="*/ 2579915 h 2939143"/>
                <a:gd name="connsiteX49" fmla="*/ 2264228 w 5083959"/>
                <a:gd name="connsiteY49" fmla="*/ 2612572 h 2939143"/>
                <a:gd name="connsiteX50" fmla="*/ 2318657 w 5083959"/>
                <a:gd name="connsiteY50" fmla="*/ 2667000 h 2939143"/>
                <a:gd name="connsiteX51" fmla="*/ 2362200 w 5083959"/>
                <a:gd name="connsiteY51" fmla="*/ 2721429 h 2939143"/>
                <a:gd name="connsiteX52" fmla="*/ 2427514 w 5083959"/>
                <a:gd name="connsiteY52" fmla="*/ 2743200 h 2939143"/>
                <a:gd name="connsiteX53" fmla="*/ 2460171 w 5083959"/>
                <a:gd name="connsiteY53" fmla="*/ 2754086 h 2939143"/>
                <a:gd name="connsiteX54" fmla="*/ 2492828 w 5083959"/>
                <a:gd name="connsiteY54" fmla="*/ 2764972 h 2939143"/>
                <a:gd name="connsiteX55" fmla="*/ 2525485 w 5083959"/>
                <a:gd name="connsiteY55" fmla="*/ 2775857 h 2939143"/>
                <a:gd name="connsiteX56" fmla="*/ 2786742 w 5083959"/>
                <a:gd name="connsiteY56" fmla="*/ 2764972 h 2939143"/>
                <a:gd name="connsiteX57" fmla="*/ 2819400 w 5083959"/>
                <a:gd name="connsiteY57" fmla="*/ 2743200 h 2939143"/>
                <a:gd name="connsiteX58" fmla="*/ 2884714 w 5083959"/>
                <a:gd name="connsiteY58" fmla="*/ 2721429 h 2939143"/>
                <a:gd name="connsiteX59" fmla="*/ 2939142 w 5083959"/>
                <a:gd name="connsiteY59" fmla="*/ 2677886 h 2939143"/>
                <a:gd name="connsiteX60" fmla="*/ 2982685 w 5083959"/>
                <a:gd name="connsiteY60" fmla="*/ 2623457 h 2939143"/>
                <a:gd name="connsiteX61" fmla="*/ 3004457 w 5083959"/>
                <a:gd name="connsiteY61" fmla="*/ 2601686 h 2939143"/>
                <a:gd name="connsiteX62" fmla="*/ 3048000 w 5083959"/>
                <a:gd name="connsiteY62" fmla="*/ 2547257 h 2939143"/>
                <a:gd name="connsiteX63" fmla="*/ 3211285 w 5083959"/>
                <a:gd name="connsiteY63" fmla="*/ 2525486 h 2939143"/>
                <a:gd name="connsiteX64" fmla="*/ 3254828 w 5083959"/>
                <a:gd name="connsiteY64" fmla="*/ 2481943 h 2939143"/>
                <a:gd name="connsiteX65" fmla="*/ 3331028 w 5083959"/>
                <a:gd name="connsiteY65" fmla="*/ 2438400 h 2939143"/>
                <a:gd name="connsiteX66" fmla="*/ 3352800 w 5083959"/>
                <a:gd name="connsiteY66" fmla="*/ 2416629 h 2939143"/>
                <a:gd name="connsiteX67" fmla="*/ 3429000 w 5083959"/>
                <a:gd name="connsiteY67" fmla="*/ 2383972 h 2939143"/>
                <a:gd name="connsiteX68" fmla="*/ 3548742 w 5083959"/>
                <a:gd name="connsiteY68" fmla="*/ 2275115 h 2939143"/>
                <a:gd name="connsiteX69" fmla="*/ 3570514 w 5083959"/>
                <a:gd name="connsiteY69" fmla="*/ 2253343 h 2939143"/>
                <a:gd name="connsiteX70" fmla="*/ 3603171 w 5083959"/>
                <a:gd name="connsiteY70" fmla="*/ 2220686 h 2939143"/>
                <a:gd name="connsiteX71" fmla="*/ 3635828 w 5083959"/>
                <a:gd name="connsiteY71" fmla="*/ 2209800 h 2939143"/>
                <a:gd name="connsiteX72" fmla="*/ 3722914 w 5083959"/>
                <a:gd name="connsiteY72" fmla="*/ 2166257 h 2939143"/>
                <a:gd name="connsiteX73" fmla="*/ 3755571 w 5083959"/>
                <a:gd name="connsiteY73" fmla="*/ 2155372 h 2939143"/>
                <a:gd name="connsiteX74" fmla="*/ 3788228 w 5083959"/>
                <a:gd name="connsiteY74" fmla="*/ 2133600 h 2939143"/>
                <a:gd name="connsiteX75" fmla="*/ 3831771 w 5083959"/>
                <a:gd name="connsiteY75" fmla="*/ 2122715 h 2939143"/>
                <a:gd name="connsiteX76" fmla="*/ 3842657 w 5083959"/>
                <a:gd name="connsiteY76" fmla="*/ 2079172 h 2939143"/>
                <a:gd name="connsiteX77" fmla="*/ 3875314 w 5083959"/>
                <a:gd name="connsiteY77" fmla="*/ 2068286 h 2939143"/>
                <a:gd name="connsiteX78" fmla="*/ 4093028 w 5083959"/>
                <a:gd name="connsiteY78" fmla="*/ 2057400 h 2939143"/>
                <a:gd name="connsiteX79" fmla="*/ 4125685 w 5083959"/>
                <a:gd name="connsiteY79" fmla="*/ 2046515 h 2939143"/>
                <a:gd name="connsiteX80" fmla="*/ 4169228 w 5083959"/>
                <a:gd name="connsiteY80" fmla="*/ 2035629 h 2939143"/>
                <a:gd name="connsiteX81" fmla="*/ 4191000 w 5083959"/>
                <a:gd name="connsiteY81" fmla="*/ 2013857 h 2939143"/>
                <a:gd name="connsiteX82" fmla="*/ 4234542 w 5083959"/>
                <a:gd name="connsiteY82" fmla="*/ 2002972 h 2939143"/>
                <a:gd name="connsiteX83" fmla="*/ 4365171 w 5083959"/>
                <a:gd name="connsiteY83" fmla="*/ 1970315 h 2939143"/>
                <a:gd name="connsiteX84" fmla="*/ 4430485 w 5083959"/>
                <a:gd name="connsiteY84" fmla="*/ 1948543 h 2939143"/>
                <a:gd name="connsiteX85" fmla="*/ 4463142 w 5083959"/>
                <a:gd name="connsiteY85" fmla="*/ 1937657 h 2939143"/>
                <a:gd name="connsiteX86" fmla="*/ 4506685 w 5083959"/>
                <a:gd name="connsiteY86" fmla="*/ 1872343 h 2939143"/>
                <a:gd name="connsiteX87" fmla="*/ 4539342 w 5083959"/>
                <a:gd name="connsiteY87" fmla="*/ 1839686 h 2939143"/>
                <a:gd name="connsiteX88" fmla="*/ 4604657 w 5083959"/>
                <a:gd name="connsiteY88" fmla="*/ 1752600 h 2939143"/>
                <a:gd name="connsiteX89" fmla="*/ 4637314 w 5083959"/>
                <a:gd name="connsiteY89" fmla="*/ 1730829 h 2939143"/>
                <a:gd name="connsiteX90" fmla="*/ 4659085 w 5083959"/>
                <a:gd name="connsiteY90" fmla="*/ 1698172 h 2939143"/>
                <a:gd name="connsiteX91" fmla="*/ 4669971 w 5083959"/>
                <a:gd name="connsiteY91" fmla="*/ 1665515 h 2939143"/>
                <a:gd name="connsiteX92" fmla="*/ 4713514 w 5083959"/>
                <a:gd name="connsiteY92" fmla="*/ 1600200 h 2939143"/>
                <a:gd name="connsiteX93" fmla="*/ 4735285 w 5083959"/>
                <a:gd name="connsiteY93" fmla="*/ 1556657 h 2939143"/>
                <a:gd name="connsiteX94" fmla="*/ 4767942 w 5083959"/>
                <a:gd name="connsiteY94" fmla="*/ 1534886 h 2939143"/>
                <a:gd name="connsiteX95" fmla="*/ 4789714 w 5083959"/>
                <a:gd name="connsiteY95" fmla="*/ 1502229 h 2939143"/>
                <a:gd name="connsiteX96" fmla="*/ 4833257 w 5083959"/>
                <a:gd name="connsiteY96" fmla="*/ 1404257 h 2939143"/>
                <a:gd name="connsiteX97" fmla="*/ 4844142 w 5083959"/>
                <a:gd name="connsiteY97" fmla="*/ 1371600 h 2939143"/>
                <a:gd name="connsiteX98" fmla="*/ 4920342 w 5083959"/>
                <a:gd name="connsiteY98" fmla="*/ 1317172 h 2939143"/>
                <a:gd name="connsiteX99" fmla="*/ 4985657 w 5083959"/>
                <a:gd name="connsiteY99" fmla="*/ 1230086 h 2939143"/>
                <a:gd name="connsiteX100" fmla="*/ 4996542 w 5083959"/>
                <a:gd name="connsiteY100" fmla="*/ 1197429 h 2939143"/>
                <a:gd name="connsiteX101" fmla="*/ 5007428 w 5083959"/>
                <a:gd name="connsiteY101" fmla="*/ 1240972 h 2939143"/>
                <a:gd name="connsiteX102" fmla="*/ 4996542 w 5083959"/>
                <a:gd name="connsiteY102" fmla="*/ 1436915 h 2939143"/>
                <a:gd name="connsiteX103" fmla="*/ 4974771 w 5083959"/>
                <a:gd name="connsiteY103" fmla="*/ 1567543 h 2939143"/>
                <a:gd name="connsiteX104" fmla="*/ 4996542 w 5083959"/>
                <a:gd name="connsiteY104" fmla="*/ 1665515 h 2939143"/>
                <a:gd name="connsiteX105" fmla="*/ 5007428 w 5083959"/>
                <a:gd name="connsiteY105" fmla="*/ 1763486 h 2939143"/>
                <a:gd name="connsiteX106" fmla="*/ 4974772 w 5083959"/>
                <a:gd name="connsiteY106" fmla="*/ 1763486 h 2939143"/>
                <a:gd name="connsiteX107" fmla="*/ 4985657 w 5083959"/>
                <a:gd name="connsiteY107" fmla="*/ 1839686 h 2939143"/>
                <a:gd name="connsiteX108" fmla="*/ 4942115 w 5083959"/>
                <a:gd name="connsiteY108" fmla="*/ 1883229 h 2939143"/>
                <a:gd name="connsiteX109" fmla="*/ 4996542 w 5083959"/>
                <a:gd name="connsiteY109" fmla="*/ 1894115 h 2939143"/>
                <a:gd name="connsiteX110" fmla="*/ 5050971 w 5083959"/>
                <a:gd name="connsiteY110" fmla="*/ 1970315 h 2939143"/>
                <a:gd name="connsiteX111" fmla="*/ 5061857 w 5083959"/>
                <a:gd name="connsiteY111" fmla="*/ 2068286 h 2939143"/>
                <a:gd name="connsiteX112" fmla="*/ 4974771 w 5083959"/>
                <a:gd name="connsiteY112" fmla="*/ 2144486 h 2939143"/>
                <a:gd name="connsiteX113" fmla="*/ 5061856 w 5083959"/>
                <a:gd name="connsiteY113" fmla="*/ 2362200 h 2939143"/>
                <a:gd name="connsiteX114" fmla="*/ 5083629 w 5083959"/>
                <a:gd name="connsiteY114" fmla="*/ 2383972 h 2939143"/>
                <a:gd name="connsiteX115" fmla="*/ 5050972 w 5083959"/>
                <a:gd name="connsiteY115" fmla="*/ 2492829 h 2939143"/>
                <a:gd name="connsiteX116" fmla="*/ 4898571 w 5083959"/>
                <a:gd name="connsiteY116" fmla="*/ 2536372 h 2939143"/>
                <a:gd name="connsiteX117" fmla="*/ 4909457 w 5083959"/>
                <a:gd name="connsiteY117" fmla="*/ 2579915 h 2939143"/>
                <a:gd name="connsiteX118" fmla="*/ 4931228 w 5083959"/>
                <a:gd name="connsiteY118" fmla="*/ 2667000 h 2939143"/>
                <a:gd name="connsiteX119" fmla="*/ 4931228 w 5083959"/>
                <a:gd name="connsiteY119" fmla="*/ 2939143 h 2939143"/>
                <a:gd name="connsiteX120" fmla="*/ 1578428 w 5083959"/>
                <a:gd name="connsiteY120" fmla="*/ 2830286 h 2939143"/>
                <a:gd name="connsiteX121" fmla="*/ 522514 w 5083959"/>
                <a:gd name="connsiteY121" fmla="*/ 1774372 h 2939143"/>
                <a:gd name="connsiteX122" fmla="*/ 0 w 5083959"/>
                <a:gd name="connsiteY122" fmla="*/ 1088572 h 2939143"/>
                <a:gd name="connsiteX123" fmla="*/ 587828 w 5083959"/>
                <a:gd name="connsiteY123" fmla="*/ 457200 h 2939143"/>
                <a:gd name="connsiteX124" fmla="*/ 892628 w 5083959"/>
                <a:gd name="connsiteY124" fmla="*/ 0 h 2939143"/>
                <a:gd name="connsiteX125" fmla="*/ 1643742 w 5083959"/>
                <a:gd name="connsiteY125" fmla="*/ 21772 h 2939143"/>
                <a:gd name="connsiteX0" fmla="*/ 1643742 w 5083959"/>
                <a:gd name="connsiteY0" fmla="*/ 21772 h 2939143"/>
                <a:gd name="connsiteX1" fmla="*/ 1643742 w 5083959"/>
                <a:gd name="connsiteY1" fmla="*/ 21772 h 2939143"/>
                <a:gd name="connsiteX2" fmla="*/ 1611085 w 5083959"/>
                <a:gd name="connsiteY2" fmla="*/ 108857 h 2939143"/>
                <a:gd name="connsiteX3" fmla="*/ 1578428 w 5083959"/>
                <a:gd name="connsiteY3" fmla="*/ 130629 h 2939143"/>
                <a:gd name="connsiteX4" fmla="*/ 1567542 w 5083959"/>
                <a:gd name="connsiteY4" fmla="*/ 163286 h 2939143"/>
                <a:gd name="connsiteX5" fmla="*/ 1513114 w 5083959"/>
                <a:gd name="connsiteY5" fmla="*/ 217715 h 2939143"/>
                <a:gd name="connsiteX6" fmla="*/ 1491342 w 5083959"/>
                <a:gd name="connsiteY6" fmla="*/ 239486 h 2939143"/>
                <a:gd name="connsiteX7" fmla="*/ 1458685 w 5083959"/>
                <a:gd name="connsiteY7" fmla="*/ 261257 h 2939143"/>
                <a:gd name="connsiteX8" fmla="*/ 1436914 w 5083959"/>
                <a:gd name="connsiteY8" fmla="*/ 283029 h 2939143"/>
                <a:gd name="connsiteX9" fmla="*/ 1371600 w 5083959"/>
                <a:gd name="connsiteY9" fmla="*/ 315686 h 2939143"/>
                <a:gd name="connsiteX10" fmla="*/ 1349828 w 5083959"/>
                <a:gd name="connsiteY10" fmla="*/ 337457 h 2939143"/>
                <a:gd name="connsiteX11" fmla="*/ 1317171 w 5083959"/>
                <a:gd name="connsiteY11" fmla="*/ 348343 h 2939143"/>
                <a:gd name="connsiteX12" fmla="*/ 1295400 w 5083959"/>
                <a:gd name="connsiteY12" fmla="*/ 381000 h 2939143"/>
                <a:gd name="connsiteX13" fmla="*/ 1273628 w 5083959"/>
                <a:gd name="connsiteY13" fmla="*/ 402772 h 2939143"/>
                <a:gd name="connsiteX14" fmla="*/ 1175657 w 5083959"/>
                <a:gd name="connsiteY14" fmla="*/ 478972 h 2939143"/>
                <a:gd name="connsiteX15" fmla="*/ 1164771 w 5083959"/>
                <a:gd name="connsiteY15" fmla="*/ 522515 h 2939143"/>
                <a:gd name="connsiteX16" fmla="*/ 1143000 w 5083959"/>
                <a:gd name="connsiteY16" fmla="*/ 566057 h 2939143"/>
                <a:gd name="connsiteX17" fmla="*/ 1175657 w 5083959"/>
                <a:gd name="connsiteY17" fmla="*/ 903515 h 2939143"/>
                <a:gd name="connsiteX18" fmla="*/ 1186542 w 5083959"/>
                <a:gd name="connsiteY18" fmla="*/ 936172 h 2939143"/>
                <a:gd name="connsiteX19" fmla="*/ 1175657 w 5083959"/>
                <a:gd name="connsiteY19" fmla="*/ 1023257 h 2939143"/>
                <a:gd name="connsiteX20" fmla="*/ 1121228 w 5083959"/>
                <a:gd name="connsiteY20" fmla="*/ 1088572 h 2939143"/>
                <a:gd name="connsiteX21" fmla="*/ 1088571 w 5083959"/>
                <a:gd name="connsiteY21" fmla="*/ 1164772 h 2939143"/>
                <a:gd name="connsiteX22" fmla="*/ 1066800 w 5083959"/>
                <a:gd name="connsiteY22" fmla="*/ 1230086 h 2939143"/>
                <a:gd name="connsiteX23" fmla="*/ 1088571 w 5083959"/>
                <a:gd name="connsiteY23" fmla="*/ 1513115 h 2939143"/>
                <a:gd name="connsiteX24" fmla="*/ 1415142 w 5083959"/>
                <a:gd name="connsiteY24" fmla="*/ 1502228 h 2939143"/>
                <a:gd name="connsiteX25" fmla="*/ 1132114 w 5083959"/>
                <a:gd name="connsiteY25" fmla="*/ 1621972 h 2939143"/>
                <a:gd name="connsiteX26" fmla="*/ 1164771 w 5083959"/>
                <a:gd name="connsiteY26" fmla="*/ 1643743 h 2939143"/>
                <a:gd name="connsiteX27" fmla="*/ 1186542 w 5083959"/>
                <a:gd name="connsiteY27" fmla="*/ 1665515 h 2939143"/>
                <a:gd name="connsiteX28" fmla="*/ 1219200 w 5083959"/>
                <a:gd name="connsiteY28" fmla="*/ 1676400 h 2939143"/>
                <a:gd name="connsiteX29" fmla="*/ 1719942 w 5083959"/>
                <a:gd name="connsiteY29" fmla="*/ 1687286 h 2939143"/>
                <a:gd name="connsiteX30" fmla="*/ 1774371 w 5083959"/>
                <a:gd name="connsiteY30" fmla="*/ 1719943 h 2939143"/>
                <a:gd name="connsiteX31" fmla="*/ 1861457 w 5083959"/>
                <a:gd name="connsiteY31" fmla="*/ 1774372 h 2939143"/>
                <a:gd name="connsiteX32" fmla="*/ 1905000 w 5083959"/>
                <a:gd name="connsiteY32" fmla="*/ 1839686 h 2939143"/>
                <a:gd name="connsiteX33" fmla="*/ 1937657 w 5083959"/>
                <a:gd name="connsiteY33" fmla="*/ 1915886 h 2939143"/>
                <a:gd name="connsiteX34" fmla="*/ 1959428 w 5083959"/>
                <a:gd name="connsiteY34" fmla="*/ 1992086 h 2939143"/>
                <a:gd name="connsiteX35" fmla="*/ 1970314 w 5083959"/>
                <a:gd name="connsiteY35" fmla="*/ 2024743 h 2939143"/>
                <a:gd name="connsiteX36" fmla="*/ 1981200 w 5083959"/>
                <a:gd name="connsiteY36" fmla="*/ 2079172 h 2939143"/>
                <a:gd name="connsiteX37" fmla="*/ 2002971 w 5083959"/>
                <a:gd name="connsiteY37" fmla="*/ 2133600 h 2939143"/>
                <a:gd name="connsiteX38" fmla="*/ 2013857 w 5083959"/>
                <a:gd name="connsiteY38" fmla="*/ 2242457 h 2939143"/>
                <a:gd name="connsiteX39" fmla="*/ 2035628 w 5083959"/>
                <a:gd name="connsiteY39" fmla="*/ 2307772 h 2939143"/>
                <a:gd name="connsiteX40" fmla="*/ 2046514 w 5083959"/>
                <a:gd name="connsiteY40" fmla="*/ 2340429 h 2939143"/>
                <a:gd name="connsiteX41" fmla="*/ 2057400 w 5083959"/>
                <a:gd name="connsiteY41" fmla="*/ 2373086 h 2939143"/>
                <a:gd name="connsiteX42" fmla="*/ 2068285 w 5083959"/>
                <a:gd name="connsiteY42" fmla="*/ 2416629 h 2939143"/>
                <a:gd name="connsiteX43" fmla="*/ 2079171 w 5083959"/>
                <a:gd name="connsiteY43" fmla="*/ 2449286 h 2939143"/>
                <a:gd name="connsiteX44" fmla="*/ 2122714 w 5083959"/>
                <a:gd name="connsiteY44" fmla="*/ 2460172 h 2939143"/>
                <a:gd name="connsiteX45" fmla="*/ 2177142 w 5083959"/>
                <a:gd name="connsiteY45" fmla="*/ 2503715 h 2939143"/>
                <a:gd name="connsiteX46" fmla="*/ 2209800 w 5083959"/>
                <a:gd name="connsiteY46" fmla="*/ 2525486 h 2939143"/>
                <a:gd name="connsiteX47" fmla="*/ 2231571 w 5083959"/>
                <a:gd name="connsiteY47" fmla="*/ 2558143 h 2939143"/>
                <a:gd name="connsiteX48" fmla="*/ 2253342 w 5083959"/>
                <a:gd name="connsiteY48" fmla="*/ 2579915 h 2939143"/>
                <a:gd name="connsiteX49" fmla="*/ 2264228 w 5083959"/>
                <a:gd name="connsiteY49" fmla="*/ 2612572 h 2939143"/>
                <a:gd name="connsiteX50" fmla="*/ 2318657 w 5083959"/>
                <a:gd name="connsiteY50" fmla="*/ 2667000 h 2939143"/>
                <a:gd name="connsiteX51" fmla="*/ 2362200 w 5083959"/>
                <a:gd name="connsiteY51" fmla="*/ 2721429 h 2939143"/>
                <a:gd name="connsiteX52" fmla="*/ 2427514 w 5083959"/>
                <a:gd name="connsiteY52" fmla="*/ 2743200 h 2939143"/>
                <a:gd name="connsiteX53" fmla="*/ 2460171 w 5083959"/>
                <a:gd name="connsiteY53" fmla="*/ 2754086 h 2939143"/>
                <a:gd name="connsiteX54" fmla="*/ 2492828 w 5083959"/>
                <a:gd name="connsiteY54" fmla="*/ 2764972 h 2939143"/>
                <a:gd name="connsiteX55" fmla="*/ 2525485 w 5083959"/>
                <a:gd name="connsiteY55" fmla="*/ 2775857 h 2939143"/>
                <a:gd name="connsiteX56" fmla="*/ 2786742 w 5083959"/>
                <a:gd name="connsiteY56" fmla="*/ 2764972 h 2939143"/>
                <a:gd name="connsiteX57" fmla="*/ 2819400 w 5083959"/>
                <a:gd name="connsiteY57" fmla="*/ 2743200 h 2939143"/>
                <a:gd name="connsiteX58" fmla="*/ 2884714 w 5083959"/>
                <a:gd name="connsiteY58" fmla="*/ 2721429 h 2939143"/>
                <a:gd name="connsiteX59" fmla="*/ 2939142 w 5083959"/>
                <a:gd name="connsiteY59" fmla="*/ 2677886 h 2939143"/>
                <a:gd name="connsiteX60" fmla="*/ 2982685 w 5083959"/>
                <a:gd name="connsiteY60" fmla="*/ 2623457 h 2939143"/>
                <a:gd name="connsiteX61" fmla="*/ 3004457 w 5083959"/>
                <a:gd name="connsiteY61" fmla="*/ 2601686 h 2939143"/>
                <a:gd name="connsiteX62" fmla="*/ 3048000 w 5083959"/>
                <a:gd name="connsiteY62" fmla="*/ 2547257 h 2939143"/>
                <a:gd name="connsiteX63" fmla="*/ 3211285 w 5083959"/>
                <a:gd name="connsiteY63" fmla="*/ 2525486 h 2939143"/>
                <a:gd name="connsiteX64" fmla="*/ 3254828 w 5083959"/>
                <a:gd name="connsiteY64" fmla="*/ 2481943 h 2939143"/>
                <a:gd name="connsiteX65" fmla="*/ 3331028 w 5083959"/>
                <a:gd name="connsiteY65" fmla="*/ 2438400 h 2939143"/>
                <a:gd name="connsiteX66" fmla="*/ 3352800 w 5083959"/>
                <a:gd name="connsiteY66" fmla="*/ 2416629 h 2939143"/>
                <a:gd name="connsiteX67" fmla="*/ 3429000 w 5083959"/>
                <a:gd name="connsiteY67" fmla="*/ 2383972 h 2939143"/>
                <a:gd name="connsiteX68" fmla="*/ 3548742 w 5083959"/>
                <a:gd name="connsiteY68" fmla="*/ 2275115 h 2939143"/>
                <a:gd name="connsiteX69" fmla="*/ 3570514 w 5083959"/>
                <a:gd name="connsiteY69" fmla="*/ 2253343 h 2939143"/>
                <a:gd name="connsiteX70" fmla="*/ 3603171 w 5083959"/>
                <a:gd name="connsiteY70" fmla="*/ 2220686 h 2939143"/>
                <a:gd name="connsiteX71" fmla="*/ 3635828 w 5083959"/>
                <a:gd name="connsiteY71" fmla="*/ 2209800 h 2939143"/>
                <a:gd name="connsiteX72" fmla="*/ 3722914 w 5083959"/>
                <a:gd name="connsiteY72" fmla="*/ 2166257 h 2939143"/>
                <a:gd name="connsiteX73" fmla="*/ 3755571 w 5083959"/>
                <a:gd name="connsiteY73" fmla="*/ 2155372 h 2939143"/>
                <a:gd name="connsiteX74" fmla="*/ 3788228 w 5083959"/>
                <a:gd name="connsiteY74" fmla="*/ 2133600 h 2939143"/>
                <a:gd name="connsiteX75" fmla="*/ 3831771 w 5083959"/>
                <a:gd name="connsiteY75" fmla="*/ 2122715 h 2939143"/>
                <a:gd name="connsiteX76" fmla="*/ 3842657 w 5083959"/>
                <a:gd name="connsiteY76" fmla="*/ 2079172 h 2939143"/>
                <a:gd name="connsiteX77" fmla="*/ 3875314 w 5083959"/>
                <a:gd name="connsiteY77" fmla="*/ 2068286 h 2939143"/>
                <a:gd name="connsiteX78" fmla="*/ 4093028 w 5083959"/>
                <a:gd name="connsiteY78" fmla="*/ 2057400 h 2939143"/>
                <a:gd name="connsiteX79" fmla="*/ 4125685 w 5083959"/>
                <a:gd name="connsiteY79" fmla="*/ 2046515 h 2939143"/>
                <a:gd name="connsiteX80" fmla="*/ 4169228 w 5083959"/>
                <a:gd name="connsiteY80" fmla="*/ 2035629 h 2939143"/>
                <a:gd name="connsiteX81" fmla="*/ 4191000 w 5083959"/>
                <a:gd name="connsiteY81" fmla="*/ 2013857 h 2939143"/>
                <a:gd name="connsiteX82" fmla="*/ 4234542 w 5083959"/>
                <a:gd name="connsiteY82" fmla="*/ 2002972 h 2939143"/>
                <a:gd name="connsiteX83" fmla="*/ 4365171 w 5083959"/>
                <a:gd name="connsiteY83" fmla="*/ 1970315 h 2939143"/>
                <a:gd name="connsiteX84" fmla="*/ 4430485 w 5083959"/>
                <a:gd name="connsiteY84" fmla="*/ 1948543 h 2939143"/>
                <a:gd name="connsiteX85" fmla="*/ 4463142 w 5083959"/>
                <a:gd name="connsiteY85" fmla="*/ 1937657 h 2939143"/>
                <a:gd name="connsiteX86" fmla="*/ 4506685 w 5083959"/>
                <a:gd name="connsiteY86" fmla="*/ 1872343 h 2939143"/>
                <a:gd name="connsiteX87" fmla="*/ 4539342 w 5083959"/>
                <a:gd name="connsiteY87" fmla="*/ 1839686 h 2939143"/>
                <a:gd name="connsiteX88" fmla="*/ 4604657 w 5083959"/>
                <a:gd name="connsiteY88" fmla="*/ 1752600 h 2939143"/>
                <a:gd name="connsiteX89" fmla="*/ 4637314 w 5083959"/>
                <a:gd name="connsiteY89" fmla="*/ 1730829 h 2939143"/>
                <a:gd name="connsiteX90" fmla="*/ 4659085 w 5083959"/>
                <a:gd name="connsiteY90" fmla="*/ 1698172 h 2939143"/>
                <a:gd name="connsiteX91" fmla="*/ 4669971 w 5083959"/>
                <a:gd name="connsiteY91" fmla="*/ 1665515 h 2939143"/>
                <a:gd name="connsiteX92" fmla="*/ 4713514 w 5083959"/>
                <a:gd name="connsiteY92" fmla="*/ 1600200 h 2939143"/>
                <a:gd name="connsiteX93" fmla="*/ 4735285 w 5083959"/>
                <a:gd name="connsiteY93" fmla="*/ 1556657 h 2939143"/>
                <a:gd name="connsiteX94" fmla="*/ 4767942 w 5083959"/>
                <a:gd name="connsiteY94" fmla="*/ 1534886 h 2939143"/>
                <a:gd name="connsiteX95" fmla="*/ 4789714 w 5083959"/>
                <a:gd name="connsiteY95" fmla="*/ 1502229 h 2939143"/>
                <a:gd name="connsiteX96" fmla="*/ 4833257 w 5083959"/>
                <a:gd name="connsiteY96" fmla="*/ 1404257 h 2939143"/>
                <a:gd name="connsiteX97" fmla="*/ 4844142 w 5083959"/>
                <a:gd name="connsiteY97" fmla="*/ 1371600 h 2939143"/>
                <a:gd name="connsiteX98" fmla="*/ 4920342 w 5083959"/>
                <a:gd name="connsiteY98" fmla="*/ 1317172 h 2939143"/>
                <a:gd name="connsiteX99" fmla="*/ 4985657 w 5083959"/>
                <a:gd name="connsiteY99" fmla="*/ 1230086 h 2939143"/>
                <a:gd name="connsiteX100" fmla="*/ 4996542 w 5083959"/>
                <a:gd name="connsiteY100" fmla="*/ 1197429 h 2939143"/>
                <a:gd name="connsiteX101" fmla="*/ 5007428 w 5083959"/>
                <a:gd name="connsiteY101" fmla="*/ 1240972 h 2939143"/>
                <a:gd name="connsiteX102" fmla="*/ 4996542 w 5083959"/>
                <a:gd name="connsiteY102" fmla="*/ 1436915 h 2939143"/>
                <a:gd name="connsiteX103" fmla="*/ 4974771 w 5083959"/>
                <a:gd name="connsiteY103" fmla="*/ 1567543 h 2939143"/>
                <a:gd name="connsiteX104" fmla="*/ 4996542 w 5083959"/>
                <a:gd name="connsiteY104" fmla="*/ 1665515 h 2939143"/>
                <a:gd name="connsiteX105" fmla="*/ 5007428 w 5083959"/>
                <a:gd name="connsiteY105" fmla="*/ 1763486 h 2939143"/>
                <a:gd name="connsiteX106" fmla="*/ 4974772 w 5083959"/>
                <a:gd name="connsiteY106" fmla="*/ 1763486 h 2939143"/>
                <a:gd name="connsiteX107" fmla="*/ 4985657 w 5083959"/>
                <a:gd name="connsiteY107" fmla="*/ 1839686 h 2939143"/>
                <a:gd name="connsiteX108" fmla="*/ 4942115 w 5083959"/>
                <a:gd name="connsiteY108" fmla="*/ 1883229 h 2939143"/>
                <a:gd name="connsiteX109" fmla="*/ 4996542 w 5083959"/>
                <a:gd name="connsiteY109" fmla="*/ 1894115 h 2939143"/>
                <a:gd name="connsiteX110" fmla="*/ 5050971 w 5083959"/>
                <a:gd name="connsiteY110" fmla="*/ 1970315 h 2939143"/>
                <a:gd name="connsiteX111" fmla="*/ 5061857 w 5083959"/>
                <a:gd name="connsiteY111" fmla="*/ 2068286 h 2939143"/>
                <a:gd name="connsiteX112" fmla="*/ 4974771 w 5083959"/>
                <a:gd name="connsiteY112" fmla="*/ 2144486 h 2939143"/>
                <a:gd name="connsiteX113" fmla="*/ 5061856 w 5083959"/>
                <a:gd name="connsiteY113" fmla="*/ 2362200 h 2939143"/>
                <a:gd name="connsiteX114" fmla="*/ 5083629 w 5083959"/>
                <a:gd name="connsiteY114" fmla="*/ 2383972 h 2939143"/>
                <a:gd name="connsiteX115" fmla="*/ 5050972 w 5083959"/>
                <a:gd name="connsiteY115" fmla="*/ 2492829 h 2939143"/>
                <a:gd name="connsiteX116" fmla="*/ 4898571 w 5083959"/>
                <a:gd name="connsiteY116" fmla="*/ 2536372 h 2939143"/>
                <a:gd name="connsiteX117" fmla="*/ 4909457 w 5083959"/>
                <a:gd name="connsiteY117" fmla="*/ 2579915 h 2939143"/>
                <a:gd name="connsiteX118" fmla="*/ 4931228 w 5083959"/>
                <a:gd name="connsiteY118" fmla="*/ 2667000 h 2939143"/>
                <a:gd name="connsiteX119" fmla="*/ 4931228 w 5083959"/>
                <a:gd name="connsiteY119" fmla="*/ 2939143 h 2939143"/>
                <a:gd name="connsiteX120" fmla="*/ 1578428 w 5083959"/>
                <a:gd name="connsiteY120" fmla="*/ 2830286 h 2939143"/>
                <a:gd name="connsiteX121" fmla="*/ 522514 w 5083959"/>
                <a:gd name="connsiteY121" fmla="*/ 1774372 h 2939143"/>
                <a:gd name="connsiteX122" fmla="*/ 0 w 5083959"/>
                <a:gd name="connsiteY122" fmla="*/ 1088572 h 2939143"/>
                <a:gd name="connsiteX123" fmla="*/ 587828 w 5083959"/>
                <a:gd name="connsiteY123" fmla="*/ 457200 h 2939143"/>
                <a:gd name="connsiteX124" fmla="*/ 892628 w 5083959"/>
                <a:gd name="connsiteY124" fmla="*/ 0 h 2939143"/>
                <a:gd name="connsiteX125" fmla="*/ 1643742 w 5083959"/>
                <a:gd name="connsiteY125" fmla="*/ 21772 h 2939143"/>
                <a:gd name="connsiteX0" fmla="*/ 1643742 w 5083959"/>
                <a:gd name="connsiteY0" fmla="*/ 21772 h 2939143"/>
                <a:gd name="connsiteX1" fmla="*/ 1643742 w 5083959"/>
                <a:gd name="connsiteY1" fmla="*/ 21772 h 2939143"/>
                <a:gd name="connsiteX2" fmla="*/ 1611085 w 5083959"/>
                <a:gd name="connsiteY2" fmla="*/ 108857 h 2939143"/>
                <a:gd name="connsiteX3" fmla="*/ 1578428 w 5083959"/>
                <a:gd name="connsiteY3" fmla="*/ 130629 h 2939143"/>
                <a:gd name="connsiteX4" fmla="*/ 1567542 w 5083959"/>
                <a:gd name="connsiteY4" fmla="*/ 163286 h 2939143"/>
                <a:gd name="connsiteX5" fmla="*/ 1513114 w 5083959"/>
                <a:gd name="connsiteY5" fmla="*/ 217715 h 2939143"/>
                <a:gd name="connsiteX6" fmla="*/ 1491342 w 5083959"/>
                <a:gd name="connsiteY6" fmla="*/ 239486 h 2939143"/>
                <a:gd name="connsiteX7" fmla="*/ 1458685 w 5083959"/>
                <a:gd name="connsiteY7" fmla="*/ 261257 h 2939143"/>
                <a:gd name="connsiteX8" fmla="*/ 1436914 w 5083959"/>
                <a:gd name="connsiteY8" fmla="*/ 283029 h 2939143"/>
                <a:gd name="connsiteX9" fmla="*/ 1371600 w 5083959"/>
                <a:gd name="connsiteY9" fmla="*/ 315686 h 2939143"/>
                <a:gd name="connsiteX10" fmla="*/ 1349828 w 5083959"/>
                <a:gd name="connsiteY10" fmla="*/ 337457 h 2939143"/>
                <a:gd name="connsiteX11" fmla="*/ 1317171 w 5083959"/>
                <a:gd name="connsiteY11" fmla="*/ 348343 h 2939143"/>
                <a:gd name="connsiteX12" fmla="*/ 1295400 w 5083959"/>
                <a:gd name="connsiteY12" fmla="*/ 381000 h 2939143"/>
                <a:gd name="connsiteX13" fmla="*/ 1273628 w 5083959"/>
                <a:gd name="connsiteY13" fmla="*/ 402772 h 2939143"/>
                <a:gd name="connsiteX14" fmla="*/ 1175657 w 5083959"/>
                <a:gd name="connsiteY14" fmla="*/ 478972 h 2939143"/>
                <a:gd name="connsiteX15" fmla="*/ 1164771 w 5083959"/>
                <a:gd name="connsiteY15" fmla="*/ 522515 h 2939143"/>
                <a:gd name="connsiteX16" fmla="*/ 1143000 w 5083959"/>
                <a:gd name="connsiteY16" fmla="*/ 566057 h 2939143"/>
                <a:gd name="connsiteX17" fmla="*/ 1175657 w 5083959"/>
                <a:gd name="connsiteY17" fmla="*/ 903515 h 2939143"/>
                <a:gd name="connsiteX18" fmla="*/ 1186542 w 5083959"/>
                <a:gd name="connsiteY18" fmla="*/ 936172 h 2939143"/>
                <a:gd name="connsiteX19" fmla="*/ 1175657 w 5083959"/>
                <a:gd name="connsiteY19" fmla="*/ 1023257 h 2939143"/>
                <a:gd name="connsiteX20" fmla="*/ 1121228 w 5083959"/>
                <a:gd name="connsiteY20" fmla="*/ 1088572 h 2939143"/>
                <a:gd name="connsiteX21" fmla="*/ 1088571 w 5083959"/>
                <a:gd name="connsiteY21" fmla="*/ 1164772 h 2939143"/>
                <a:gd name="connsiteX22" fmla="*/ 1240972 w 5083959"/>
                <a:gd name="connsiteY22" fmla="*/ 1393371 h 2939143"/>
                <a:gd name="connsiteX23" fmla="*/ 1088571 w 5083959"/>
                <a:gd name="connsiteY23" fmla="*/ 1513115 h 2939143"/>
                <a:gd name="connsiteX24" fmla="*/ 1415142 w 5083959"/>
                <a:gd name="connsiteY24" fmla="*/ 1502228 h 2939143"/>
                <a:gd name="connsiteX25" fmla="*/ 1132114 w 5083959"/>
                <a:gd name="connsiteY25" fmla="*/ 1621972 h 2939143"/>
                <a:gd name="connsiteX26" fmla="*/ 1164771 w 5083959"/>
                <a:gd name="connsiteY26" fmla="*/ 1643743 h 2939143"/>
                <a:gd name="connsiteX27" fmla="*/ 1186542 w 5083959"/>
                <a:gd name="connsiteY27" fmla="*/ 1665515 h 2939143"/>
                <a:gd name="connsiteX28" fmla="*/ 1219200 w 5083959"/>
                <a:gd name="connsiteY28" fmla="*/ 1676400 h 2939143"/>
                <a:gd name="connsiteX29" fmla="*/ 1719942 w 5083959"/>
                <a:gd name="connsiteY29" fmla="*/ 1687286 h 2939143"/>
                <a:gd name="connsiteX30" fmla="*/ 1774371 w 5083959"/>
                <a:gd name="connsiteY30" fmla="*/ 1719943 h 2939143"/>
                <a:gd name="connsiteX31" fmla="*/ 1861457 w 5083959"/>
                <a:gd name="connsiteY31" fmla="*/ 1774372 h 2939143"/>
                <a:gd name="connsiteX32" fmla="*/ 1905000 w 5083959"/>
                <a:gd name="connsiteY32" fmla="*/ 1839686 h 2939143"/>
                <a:gd name="connsiteX33" fmla="*/ 1937657 w 5083959"/>
                <a:gd name="connsiteY33" fmla="*/ 1915886 h 2939143"/>
                <a:gd name="connsiteX34" fmla="*/ 1959428 w 5083959"/>
                <a:gd name="connsiteY34" fmla="*/ 1992086 h 2939143"/>
                <a:gd name="connsiteX35" fmla="*/ 1970314 w 5083959"/>
                <a:gd name="connsiteY35" fmla="*/ 2024743 h 2939143"/>
                <a:gd name="connsiteX36" fmla="*/ 1981200 w 5083959"/>
                <a:gd name="connsiteY36" fmla="*/ 2079172 h 2939143"/>
                <a:gd name="connsiteX37" fmla="*/ 2002971 w 5083959"/>
                <a:gd name="connsiteY37" fmla="*/ 2133600 h 2939143"/>
                <a:gd name="connsiteX38" fmla="*/ 2013857 w 5083959"/>
                <a:gd name="connsiteY38" fmla="*/ 2242457 h 2939143"/>
                <a:gd name="connsiteX39" fmla="*/ 2035628 w 5083959"/>
                <a:gd name="connsiteY39" fmla="*/ 2307772 h 2939143"/>
                <a:gd name="connsiteX40" fmla="*/ 2046514 w 5083959"/>
                <a:gd name="connsiteY40" fmla="*/ 2340429 h 2939143"/>
                <a:gd name="connsiteX41" fmla="*/ 2057400 w 5083959"/>
                <a:gd name="connsiteY41" fmla="*/ 2373086 h 2939143"/>
                <a:gd name="connsiteX42" fmla="*/ 2068285 w 5083959"/>
                <a:gd name="connsiteY42" fmla="*/ 2416629 h 2939143"/>
                <a:gd name="connsiteX43" fmla="*/ 2079171 w 5083959"/>
                <a:gd name="connsiteY43" fmla="*/ 2449286 h 2939143"/>
                <a:gd name="connsiteX44" fmla="*/ 2122714 w 5083959"/>
                <a:gd name="connsiteY44" fmla="*/ 2460172 h 2939143"/>
                <a:gd name="connsiteX45" fmla="*/ 2177142 w 5083959"/>
                <a:gd name="connsiteY45" fmla="*/ 2503715 h 2939143"/>
                <a:gd name="connsiteX46" fmla="*/ 2209800 w 5083959"/>
                <a:gd name="connsiteY46" fmla="*/ 2525486 h 2939143"/>
                <a:gd name="connsiteX47" fmla="*/ 2231571 w 5083959"/>
                <a:gd name="connsiteY47" fmla="*/ 2558143 h 2939143"/>
                <a:gd name="connsiteX48" fmla="*/ 2253342 w 5083959"/>
                <a:gd name="connsiteY48" fmla="*/ 2579915 h 2939143"/>
                <a:gd name="connsiteX49" fmla="*/ 2264228 w 5083959"/>
                <a:gd name="connsiteY49" fmla="*/ 2612572 h 2939143"/>
                <a:gd name="connsiteX50" fmla="*/ 2318657 w 5083959"/>
                <a:gd name="connsiteY50" fmla="*/ 2667000 h 2939143"/>
                <a:gd name="connsiteX51" fmla="*/ 2362200 w 5083959"/>
                <a:gd name="connsiteY51" fmla="*/ 2721429 h 2939143"/>
                <a:gd name="connsiteX52" fmla="*/ 2427514 w 5083959"/>
                <a:gd name="connsiteY52" fmla="*/ 2743200 h 2939143"/>
                <a:gd name="connsiteX53" fmla="*/ 2460171 w 5083959"/>
                <a:gd name="connsiteY53" fmla="*/ 2754086 h 2939143"/>
                <a:gd name="connsiteX54" fmla="*/ 2492828 w 5083959"/>
                <a:gd name="connsiteY54" fmla="*/ 2764972 h 2939143"/>
                <a:gd name="connsiteX55" fmla="*/ 2525485 w 5083959"/>
                <a:gd name="connsiteY55" fmla="*/ 2775857 h 2939143"/>
                <a:gd name="connsiteX56" fmla="*/ 2786742 w 5083959"/>
                <a:gd name="connsiteY56" fmla="*/ 2764972 h 2939143"/>
                <a:gd name="connsiteX57" fmla="*/ 2819400 w 5083959"/>
                <a:gd name="connsiteY57" fmla="*/ 2743200 h 2939143"/>
                <a:gd name="connsiteX58" fmla="*/ 2884714 w 5083959"/>
                <a:gd name="connsiteY58" fmla="*/ 2721429 h 2939143"/>
                <a:gd name="connsiteX59" fmla="*/ 2939142 w 5083959"/>
                <a:gd name="connsiteY59" fmla="*/ 2677886 h 2939143"/>
                <a:gd name="connsiteX60" fmla="*/ 2982685 w 5083959"/>
                <a:gd name="connsiteY60" fmla="*/ 2623457 h 2939143"/>
                <a:gd name="connsiteX61" fmla="*/ 3004457 w 5083959"/>
                <a:gd name="connsiteY61" fmla="*/ 2601686 h 2939143"/>
                <a:gd name="connsiteX62" fmla="*/ 3048000 w 5083959"/>
                <a:gd name="connsiteY62" fmla="*/ 2547257 h 2939143"/>
                <a:gd name="connsiteX63" fmla="*/ 3211285 w 5083959"/>
                <a:gd name="connsiteY63" fmla="*/ 2525486 h 2939143"/>
                <a:gd name="connsiteX64" fmla="*/ 3254828 w 5083959"/>
                <a:gd name="connsiteY64" fmla="*/ 2481943 h 2939143"/>
                <a:gd name="connsiteX65" fmla="*/ 3331028 w 5083959"/>
                <a:gd name="connsiteY65" fmla="*/ 2438400 h 2939143"/>
                <a:gd name="connsiteX66" fmla="*/ 3352800 w 5083959"/>
                <a:gd name="connsiteY66" fmla="*/ 2416629 h 2939143"/>
                <a:gd name="connsiteX67" fmla="*/ 3429000 w 5083959"/>
                <a:gd name="connsiteY67" fmla="*/ 2383972 h 2939143"/>
                <a:gd name="connsiteX68" fmla="*/ 3548742 w 5083959"/>
                <a:gd name="connsiteY68" fmla="*/ 2275115 h 2939143"/>
                <a:gd name="connsiteX69" fmla="*/ 3570514 w 5083959"/>
                <a:gd name="connsiteY69" fmla="*/ 2253343 h 2939143"/>
                <a:gd name="connsiteX70" fmla="*/ 3603171 w 5083959"/>
                <a:gd name="connsiteY70" fmla="*/ 2220686 h 2939143"/>
                <a:gd name="connsiteX71" fmla="*/ 3635828 w 5083959"/>
                <a:gd name="connsiteY71" fmla="*/ 2209800 h 2939143"/>
                <a:gd name="connsiteX72" fmla="*/ 3722914 w 5083959"/>
                <a:gd name="connsiteY72" fmla="*/ 2166257 h 2939143"/>
                <a:gd name="connsiteX73" fmla="*/ 3755571 w 5083959"/>
                <a:gd name="connsiteY73" fmla="*/ 2155372 h 2939143"/>
                <a:gd name="connsiteX74" fmla="*/ 3788228 w 5083959"/>
                <a:gd name="connsiteY74" fmla="*/ 2133600 h 2939143"/>
                <a:gd name="connsiteX75" fmla="*/ 3831771 w 5083959"/>
                <a:gd name="connsiteY75" fmla="*/ 2122715 h 2939143"/>
                <a:gd name="connsiteX76" fmla="*/ 3842657 w 5083959"/>
                <a:gd name="connsiteY76" fmla="*/ 2079172 h 2939143"/>
                <a:gd name="connsiteX77" fmla="*/ 3875314 w 5083959"/>
                <a:gd name="connsiteY77" fmla="*/ 2068286 h 2939143"/>
                <a:gd name="connsiteX78" fmla="*/ 4093028 w 5083959"/>
                <a:gd name="connsiteY78" fmla="*/ 2057400 h 2939143"/>
                <a:gd name="connsiteX79" fmla="*/ 4125685 w 5083959"/>
                <a:gd name="connsiteY79" fmla="*/ 2046515 h 2939143"/>
                <a:gd name="connsiteX80" fmla="*/ 4169228 w 5083959"/>
                <a:gd name="connsiteY80" fmla="*/ 2035629 h 2939143"/>
                <a:gd name="connsiteX81" fmla="*/ 4191000 w 5083959"/>
                <a:gd name="connsiteY81" fmla="*/ 2013857 h 2939143"/>
                <a:gd name="connsiteX82" fmla="*/ 4234542 w 5083959"/>
                <a:gd name="connsiteY82" fmla="*/ 2002972 h 2939143"/>
                <a:gd name="connsiteX83" fmla="*/ 4365171 w 5083959"/>
                <a:gd name="connsiteY83" fmla="*/ 1970315 h 2939143"/>
                <a:gd name="connsiteX84" fmla="*/ 4430485 w 5083959"/>
                <a:gd name="connsiteY84" fmla="*/ 1948543 h 2939143"/>
                <a:gd name="connsiteX85" fmla="*/ 4463142 w 5083959"/>
                <a:gd name="connsiteY85" fmla="*/ 1937657 h 2939143"/>
                <a:gd name="connsiteX86" fmla="*/ 4506685 w 5083959"/>
                <a:gd name="connsiteY86" fmla="*/ 1872343 h 2939143"/>
                <a:gd name="connsiteX87" fmla="*/ 4539342 w 5083959"/>
                <a:gd name="connsiteY87" fmla="*/ 1839686 h 2939143"/>
                <a:gd name="connsiteX88" fmla="*/ 4604657 w 5083959"/>
                <a:gd name="connsiteY88" fmla="*/ 1752600 h 2939143"/>
                <a:gd name="connsiteX89" fmla="*/ 4637314 w 5083959"/>
                <a:gd name="connsiteY89" fmla="*/ 1730829 h 2939143"/>
                <a:gd name="connsiteX90" fmla="*/ 4659085 w 5083959"/>
                <a:gd name="connsiteY90" fmla="*/ 1698172 h 2939143"/>
                <a:gd name="connsiteX91" fmla="*/ 4669971 w 5083959"/>
                <a:gd name="connsiteY91" fmla="*/ 1665515 h 2939143"/>
                <a:gd name="connsiteX92" fmla="*/ 4713514 w 5083959"/>
                <a:gd name="connsiteY92" fmla="*/ 1600200 h 2939143"/>
                <a:gd name="connsiteX93" fmla="*/ 4735285 w 5083959"/>
                <a:gd name="connsiteY93" fmla="*/ 1556657 h 2939143"/>
                <a:gd name="connsiteX94" fmla="*/ 4767942 w 5083959"/>
                <a:gd name="connsiteY94" fmla="*/ 1534886 h 2939143"/>
                <a:gd name="connsiteX95" fmla="*/ 4789714 w 5083959"/>
                <a:gd name="connsiteY95" fmla="*/ 1502229 h 2939143"/>
                <a:gd name="connsiteX96" fmla="*/ 4833257 w 5083959"/>
                <a:gd name="connsiteY96" fmla="*/ 1404257 h 2939143"/>
                <a:gd name="connsiteX97" fmla="*/ 4844142 w 5083959"/>
                <a:gd name="connsiteY97" fmla="*/ 1371600 h 2939143"/>
                <a:gd name="connsiteX98" fmla="*/ 4920342 w 5083959"/>
                <a:gd name="connsiteY98" fmla="*/ 1317172 h 2939143"/>
                <a:gd name="connsiteX99" fmla="*/ 4985657 w 5083959"/>
                <a:gd name="connsiteY99" fmla="*/ 1230086 h 2939143"/>
                <a:gd name="connsiteX100" fmla="*/ 4996542 w 5083959"/>
                <a:gd name="connsiteY100" fmla="*/ 1197429 h 2939143"/>
                <a:gd name="connsiteX101" fmla="*/ 5007428 w 5083959"/>
                <a:gd name="connsiteY101" fmla="*/ 1240972 h 2939143"/>
                <a:gd name="connsiteX102" fmla="*/ 4996542 w 5083959"/>
                <a:gd name="connsiteY102" fmla="*/ 1436915 h 2939143"/>
                <a:gd name="connsiteX103" fmla="*/ 4974771 w 5083959"/>
                <a:gd name="connsiteY103" fmla="*/ 1567543 h 2939143"/>
                <a:gd name="connsiteX104" fmla="*/ 4996542 w 5083959"/>
                <a:gd name="connsiteY104" fmla="*/ 1665515 h 2939143"/>
                <a:gd name="connsiteX105" fmla="*/ 5007428 w 5083959"/>
                <a:gd name="connsiteY105" fmla="*/ 1763486 h 2939143"/>
                <a:gd name="connsiteX106" fmla="*/ 4974772 w 5083959"/>
                <a:gd name="connsiteY106" fmla="*/ 1763486 h 2939143"/>
                <a:gd name="connsiteX107" fmla="*/ 4985657 w 5083959"/>
                <a:gd name="connsiteY107" fmla="*/ 1839686 h 2939143"/>
                <a:gd name="connsiteX108" fmla="*/ 4942115 w 5083959"/>
                <a:gd name="connsiteY108" fmla="*/ 1883229 h 2939143"/>
                <a:gd name="connsiteX109" fmla="*/ 4996542 w 5083959"/>
                <a:gd name="connsiteY109" fmla="*/ 1894115 h 2939143"/>
                <a:gd name="connsiteX110" fmla="*/ 5050971 w 5083959"/>
                <a:gd name="connsiteY110" fmla="*/ 1970315 h 2939143"/>
                <a:gd name="connsiteX111" fmla="*/ 5061857 w 5083959"/>
                <a:gd name="connsiteY111" fmla="*/ 2068286 h 2939143"/>
                <a:gd name="connsiteX112" fmla="*/ 4974771 w 5083959"/>
                <a:gd name="connsiteY112" fmla="*/ 2144486 h 2939143"/>
                <a:gd name="connsiteX113" fmla="*/ 5061856 w 5083959"/>
                <a:gd name="connsiteY113" fmla="*/ 2362200 h 2939143"/>
                <a:gd name="connsiteX114" fmla="*/ 5083629 w 5083959"/>
                <a:gd name="connsiteY114" fmla="*/ 2383972 h 2939143"/>
                <a:gd name="connsiteX115" fmla="*/ 5050972 w 5083959"/>
                <a:gd name="connsiteY115" fmla="*/ 2492829 h 2939143"/>
                <a:gd name="connsiteX116" fmla="*/ 4898571 w 5083959"/>
                <a:gd name="connsiteY116" fmla="*/ 2536372 h 2939143"/>
                <a:gd name="connsiteX117" fmla="*/ 4909457 w 5083959"/>
                <a:gd name="connsiteY117" fmla="*/ 2579915 h 2939143"/>
                <a:gd name="connsiteX118" fmla="*/ 4931228 w 5083959"/>
                <a:gd name="connsiteY118" fmla="*/ 2667000 h 2939143"/>
                <a:gd name="connsiteX119" fmla="*/ 4931228 w 5083959"/>
                <a:gd name="connsiteY119" fmla="*/ 2939143 h 2939143"/>
                <a:gd name="connsiteX120" fmla="*/ 1578428 w 5083959"/>
                <a:gd name="connsiteY120" fmla="*/ 2830286 h 2939143"/>
                <a:gd name="connsiteX121" fmla="*/ 522514 w 5083959"/>
                <a:gd name="connsiteY121" fmla="*/ 1774372 h 2939143"/>
                <a:gd name="connsiteX122" fmla="*/ 0 w 5083959"/>
                <a:gd name="connsiteY122" fmla="*/ 1088572 h 2939143"/>
                <a:gd name="connsiteX123" fmla="*/ 587828 w 5083959"/>
                <a:gd name="connsiteY123" fmla="*/ 457200 h 2939143"/>
                <a:gd name="connsiteX124" fmla="*/ 892628 w 5083959"/>
                <a:gd name="connsiteY124" fmla="*/ 0 h 2939143"/>
                <a:gd name="connsiteX125" fmla="*/ 1643742 w 5083959"/>
                <a:gd name="connsiteY125" fmla="*/ 21772 h 2939143"/>
                <a:gd name="connsiteX0" fmla="*/ 1643742 w 5083959"/>
                <a:gd name="connsiteY0" fmla="*/ 21772 h 2939143"/>
                <a:gd name="connsiteX1" fmla="*/ 1643742 w 5083959"/>
                <a:gd name="connsiteY1" fmla="*/ 21772 h 2939143"/>
                <a:gd name="connsiteX2" fmla="*/ 1611085 w 5083959"/>
                <a:gd name="connsiteY2" fmla="*/ 108857 h 2939143"/>
                <a:gd name="connsiteX3" fmla="*/ 1578428 w 5083959"/>
                <a:gd name="connsiteY3" fmla="*/ 130629 h 2939143"/>
                <a:gd name="connsiteX4" fmla="*/ 1567542 w 5083959"/>
                <a:gd name="connsiteY4" fmla="*/ 163286 h 2939143"/>
                <a:gd name="connsiteX5" fmla="*/ 1513114 w 5083959"/>
                <a:gd name="connsiteY5" fmla="*/ 217715 h 2939143"/>
                <a:gd name="connsiteX6" fmla="*/ 1491342 w 5083959"/>
                <a:gd name="connsiteY6" fmla="*/ 239486 h 2939143"/>
                <a:gd name="connsiteX7" fmla="*/ 1458685 w 5083959"/>
                <a:gd name="connsiteY7" fmla="*/ 261257 h 2939143"/>
                <a:gd name="connsiteX8" fmla="*/ 1436914 w 5083959"/>
                <a:gd name="connsiteY8" fmla="*/ 283029 h 2939143"/>
                <a:gd name="connsiteX9" fmla="*/ 1371600 w 5083959"/>
                <a:gd name="connsiteY9" fmla="*/ 315686 h 2939143"/>
                <a:gd name="connsiteX10" fmla="*/ 1349828 w 5083959"/>
                <a:gd name="connsiteY10" fmla="*/ 337457 h 2939143"/>
                <a:gd name="connsiteX11" fmla="*/ 1317171 w 5083959"/>
                <a:gd name="connsiteY11" fmla="*/ 348343 h 2939143"/>
                <a:gd name="connsiteX12" fmla="*/ 1295400 w 5083959"/>
                <a:gd name="connsiteY12" fmla="*/ 381000 h 2939143"/>
                <a:gd name="connsiteX13" fmla="*/ 1273628 w 5083959"/>
                <a:gd name="connsiteY13" fmla="*/ 402772 h 2939143"/>
                <a:gd name="connsiteX14" fmla="*/ 1175657 w 5083959"/>
                <a:gd name="connsiteY14" fmla="*/ 478972 h 2939143"/>
                <a:gd name="connsiteX15" fmla="*/ 1164771 w 5083959"/>
                <a:gd name="connsiteY15" fmla="*/ 522515 h 2939143"/>
                <a:gd name="connsiteX16" fmla="*/ 1143000 w 5083959"/>
                <a:gd name="connsiteY16" fmla="*/ 566057 h 2939143"/>
                <a:gd name="connsiteX17" fmla="*/ 1175657 w 5083959"/>
                <a:gd name="connsiteY17" fmla="*/ 903515 h 2939143"/>
                <a:gd name="connsiteX18" fmla="*/ 1186542 w 5083959"/>
                <a:gd name="connsiteY18" fmla="*/ 936172 h 2939143"/>
                <a:gd name="connsiteX19" fmla="*/ 1175657 w 5083959"/>
                <a:gd name="connsiteY19" fmla="*/ 1023257 h 2939143"/>
                <a:gd name="connsiteX20" fmla="*/ 1121228 w 5083959"/>
                <a:gd name="connsiteY20" fmla="*/ 1088572 h 2939143"/>
                <a:gd name="connsiteX21" fmla="*/ 1088571 w 5083959"/>
                <a:gd name="connsiteY21" fmla="*/ 1164772 h 2939143"/>
                <a:gd name="connsiteX22" fmla="*/ 1240972 w 5083959"/>
                <a:gd name="connsiteY22" fmla="*/ 1393371 h 2939143"/>
                <a:gd name="connsiteX23" fmla="*/ 1556657 w 5083959"/>
                <a:gd name="connsiteY23" fmla="*/ 1611086 h 2939143"/>
                <a:gd name="connsiteX24" fmla="*/ 1415142 w 5083959"/>
                <a:gd name="connsiteY24" fmla="*/ 1502228 h 2939143"/>
                <a:gd name="connsiteX25" fmla="*/ 1132114 w 5083959"/>
                <a:gd name="connsiteY25" fmla="*/ 1621972 h 2939143"/>
                <a:gd name="connsiteX26" fmla="*/ 1164771 w 5083959"/>
                <a:gd name="connsiteY26" fmla="*/ 1643743 h 2939143"/>
                <a:gd name="connsiteX27" fmla="*/ 1186542 w 5083959"/>
                <a:gd name="connsiteY27" fmla="*/ 1665515 h 2939143"/>
                <a:gd name="connsiteX28" fmla="*/ 1219200 w 5083959"/>
                <a:gd name="connsiteY28" fmla="*/ 1676400 h 2939143"/>
                <a:gd name="connsiteX29" fmla="*/ 1719942 w 5083959"/>
                <a:gd name="connsiteY29" fmla="*/ 1687286 h 2939143"/>
                <a:gd name="connsiteX30" fmla="*/ 1774371 w 5083959"/>
                <a:gd name="connsiteY30" fmla="*/ 1719943 h 2939143"/>
                <a:gd name="connsiteX31" fmla="*/ 1861457 w 5083959"/>
                <a:gd name="connsiteY31" fmla="*/ 1774372 h 2939143"/>
                <a:gd name="connsiteX32" fmla="*/ 1905000 w 5083959"/>
                <a:gd name="connsiteY32" fmla="*/ 1839686 h 2939143"/>
                <a:gd name="connsiteX33" fmla="*/ 1937657 w 5083959"/>
                <a:gd name="connsiteY33" fmla="*/ 1915886 h 2939143"/>
                <a:gd name="connsiteX34" fmla="*/ 1959428 w 5083959"/>
                <a:gd name="connsiteY34" fmla="*/ 1992086 h 2939143"/>
                <a:gd name="connsiteX35" fmla="*/ 1970314 w 5083959"/>
                <a:gd name="connsiteY35" fmla="*/ 2024743 h 2939143"/>
                <a:gd name="connsiteX36" fmla="*/ 1981200 w 5083959"/>
                <a:gd name="connsiteY36" fmla="*/ 2079172 h 2939143"/>
                <a:gd name="connsiteX37" fmla="*/ 2002971 w 5083959"/>
                <a:gd name="connsiteY37" fmla="*/ 2133600 h 2939143"/>
                <a:gd name="connsiteX38" fmla="*/ 2013857 w 5083959"/>
                <a:gd name="connsiteY38" fmla="*/ 2242457 h 2939143"/>
                <a:gd name="connsiteX39" fmla="*/ 2035628 w 5083959"/>
                <a:gd name="connsiteY39" fmla="*/ 2307772 h 2939143"/>
                <a:gd name="connsiteX40" fmla="*/ 2046514 w 5083959"/>
                <a:gd name="connsiteY40" fmla="*/ 2340429 h 2939143"/>
                <a:gd name="connsiteX41" fmla="*/ 2057400 w 5083959"/>
                <a:gd name="connsiteY41" fmla="*/ 2373086 h 2939143"/>
                <a:gd name="connsiteX42" fmla="*/ 2068285 w 5083959"/>
                <a:gd name="connsiteY42" fmla="*/ 2416629 h 2939143"/>
                <a:gd name="connsiteX43" fmla="*/ 2079171 w 5083959"/>
                <a:gd name="connsiteY43" fmla="*/ 2449286 h 2939143"/>
                <a:gd name="connsiteX44" fmla="*/ 2122714 w 5083959"/>
                <a:gd name="connsiteY44" fmla="*/ 2460172 h 2939143"/>
                <a:gd name="connsiteX45" fmla="*/ 2177142 w 5083959"/>
                <a:gd name="connsiteY45" fmla="*/ 2503715 h 2939143"/>
                <a:gd name="connsiteX46" fmla="*/ 2209800 w 5083959"/>
                <a:gd name="connsiteY46" fmla="*/ 2525486 h 2939143"/>
                <a:gd name="connsiteX47" fmla="*/ 2231571 w 5083959"/>
                <a:gd name="connsiteY47" fmla="*/ 2558143 h 2939143"/>
                <a:gd name="connsiteX48" fmla="*/ 2253342 w 5083959"/>
                <a:gd name="connsiteY48" fmla="*/ 2579915 h 2939143"/>
                <a:gd name="connsiteX49" fmla="*/ 2264228 w 5083959"/>
                <a:gd name="connsiteY49" fmla="*/ 2612572 h 2939143"/>
                <a:gd name="connsiteX50" fmla="*/ 2318657 w 5083959"/>
                <a:gd name="connsiteY50" fmla="*/ 2667000 h 2939143"/>
                <a:gd name="connsiteX51" fmla="*/ 2362200 w 5083959"/>
                <a:gd name="connsiteY51" fmla="*/ 2721429 h 2939143"/>
                <a:gd name="connsiteX52" fmla="*/ 2427514 w 5083959"/>
                <a:gd name="connsiteY52" fmla="*/ 2743200 h 2939143"/>
                <a:gd name="connsiteX53" fmla="*/ 2460171 w 5083959"/>
                <a:gd name="connsiteY53" fmla="*/ 2754086 h 2939143"/>
                <a:gd name="connsiteX54" fmla="*/ 2492828 w 5083959"/>
                <a:gd name="connsiteY54" fmla="*/ 2764972 h 2939143"/>
                <a:gd name="connsiteX55" fmla="*/ 2525485 w 5083959"/>
                <a:gd name="connsiteY55" fmla="*/ 2775857 h 2939143"/>
                <a:gd name="connsiteX56" fmla="*/ 2786742 w 5083959"/>
                <a:gd name="connsiteY56" fmla="*/ 2764972 h 2939143"/>
                <a:gd name="connsiteX57" fmla="*/ 2819400 w 5083959"/>
                <a:gd name="connsiteY57" fmla="*/ 2743200 h 2939143"/>
                <a:gd name="connsiteX58" fmla="*/ 2884714 w 5083959"/>
                <a:gd name="connsiteY58" fmla="*/ 2721429 h 2939143"/>
                <a:gd name="connsiteX59" fmla="*/ 2939142 w 5083959"/>
                <a:gd name="connsiteY59" fmla="*/ 2677886 h 2939143"/>
                <a:gd name="connsiteX60" fmla="*/ 2982685 w 5083959"/>
                <a:gd name="connsiteY60" fmla="*/ 2623457 h 2939143"/>
                <a:gd name="connsiteX61" fmla="*/ 3004457 w 5083959"/>
                <a:gd name="connsiteY61" fmla="*/ 2601686 h 2939143"/>
                <a:gd name="connsiteX62" fmla="*/ 3048000 w 5083959"/>
                <a:gd name="connsiteY62" fmla="*/ 2547257 h 2939143"/>
                <a:gd name="connsiteX63" fmla="*/ 3211285 w 5083959"/>
                <a:gd name="connsiteY63" fmla="*/ 2525486 h 2939143"/>
                <a:gd name="connsiteX64" fmla="*/ 3254828 w 5083959"/>
                <a:gd name="connsiteY64" fmla="*/ 2481943 h 2939143"/>
                <a:gd name="connsiteX65" fmla="*/ 3331028 w 5083959"/>
                <a:gd name="connsiteY65" fmla="*/ 2438400 h 2939143"/>
                <a:gd name="connsiteX66" fmla="*/ 3352800 w 5083959"/>
                <a:gd name="connsiteY66" fmla="*/ 2416629 h 2939143"/>
                <a:gd name="connsiteX67" fmla="*/ 3429000 w 5083959"/>
                <a:gd name="connsiteY67" fmla="*/ 2383972 h 2939143"/>
                <a:gd name="connsiteX68" fmla="*/ 3548742 w 5083959"/>
                <a:gd name="connsiteY68" fmla="*/ 2275115 h 2939143"/>
                <a:gd name="connsiteX69" fmla="*/ 3570514 w 5083959"/>
                <a:gd name="connsiteY69" fmla="*/ 2253343 h 2939143"/>
                <a:gd name="connsiteX70" fmla="*/ 3603171 w 5083959"/>
                <a:gd name="connsiteY70" fmla="*/ 2220686 h 2939143"/>
                <a:gd name="connsiteX71" fmla="*/ 3635828 w 5083959"/>
                <a:gd name="connsiteY71" fmla="*/ 2209800 h 2939143"/>
                <a:gd name="connsiteX72" fmla="*/ 3722914 w 5083959"/>
                <a:gd name="connsiteY72" fmla="*/ 2166257 h 2939143"/>
                <a:gd name="connsiteX73" fmla="*/ 3755571 w 5083959"/>
                <a:gd name="connsiteY73" fmla="*/ 2155372 h 2939143"/>
                <a:gd name="connsiteX74" fmla="*/ 3788228 w 5083959"/>
                <a:gd name="connsiteY74" fmla="*/ 2133600 h 2939143"/>
                <a:gd name="connsiteX75" fmla="*/ 3831771 w 5083959"/>
                <a:gd name="connsiteY75" fmla="*/ 2122715 h 2939143"/>
                <a:gd name="connsiteX76" fmla="*/ 3842657 w 5083959"/>
                <a:gd name="connsiteY76" fmla="*/ 2079172 h 2939143"/>
                <a:gd name="connsiteX77" fmla="*/ 3875314 w 5083959"/>
                <a:gd name="connsiteY77" fmla="*/ 2068286 h 2939143"/>
                <a:gd name="connsiteX78" fmla="*/ 4093028 w 5083959"/>
                <a:gd name="connsiteY78" fmla="*/ 2057400 h 2939143"/>
                <a:gd name="connsiteX79" fmla="*/ 4125685 w 5083959"/>
                <a:gd name="connsiteY79" fmla="*/ 2046515 h 2939143"/>
                <a:gd name="connsiteX80" fmla="*/ 4169228 w 5083959"/>
                <a:gd name="connsiteY80" fmla="*/ 2035629 h 2939143"/>
                <a:gd name="connsiteX81" fmla="*/ 4191000 w 5083959"/>
                <a:gd name="connsiteY81" fmla="*/ 2013857 h 2939143"/>
                <a:gd name="connsiteX82" fmla="*/ 4234542 w 5083959"/>
                <a:gd name="connsiteY82" fmla="*/ 2002972 h 2939143"/>
                <a:gd name="connsiteX83" fmla="*/ 4365171 w 5083959"/>
                <a:gd name="connsiteY83" fmla="*/ 1970315 h 2939143"/>
                <a:gd name="connsiteX84" fmla="*/ 4430485 w 5083959"/>
                <a:gd name="connsiteY84" fmla="*/ 1948543 h 2939143"/>
                <a:gd name="connsiteX85" fmla="*/ 4463142 w 5083959"/>
                <a:gd name="connsiteY85" fmla="*/ 1937657 h 2939143"/>
                <a:gd name="connsiteX86" fmla="*/ 4506685 w 5083959"/>
                <a:gd name="connsiteY86" fmla="*/ 1872343 h 2939143"/>
                <a:gd name="connsiteX87" fmla="*/ 4539342 w 5083959"/>
                <a:gd name="connsiteY87" fmla="*/ 1839686 h 2939143"/>
                <a:gd name="connsiteX88" fmla="*/ 4604657 w 5083959"/>
                <a:gd name="connsiteY88" fmla="*/ 1752600 h 2939143"/>
                <a:gd name="connsiteX89" fmla="*/ 4637314 w 5083959"/>
                <a:gd name="connsiteY89" fmla="*/ 1730829 h 2939143"/>
                <a:gd name="connsiteX90" fmla="*/ 4659085 w 5083959"/>
                <a:gd name="connsiteY90" fmla="*/ 1698172 h 2939143"/>
                <a:gd name="connsiteX91" fmla="*/ 4669971 w 5083959"/>
                <a:gd name="connsiteY91" fmla="*/ 1665515 h 2939143"/>
                <a:gd name="connsiteX92" fmla="*/ 4713514 w 5083959"/>
                <a:gd name="connsiteY92" fmla="*/ 1600200 h 2939143"/>
                <a:gd name="connsiteX93" fmla="*/ 4735285 w 5083959"/>
                <a:gd name="connsiteY93" fmla="*/ 1556657 h 2939143"/>
                <a:gd name="connsiteX94" fmla="*/ 4767942 w 5083959"/>
                <a:gd name="connsiteY94" fmla="*/ 1534886 h 2939143"/>
                <a:gd name="connsiteX95" fmla="*/ 4789714 w 5083959"/>
                <a:gd name="connsiteY95" fmla="*/ 1502229 h 2939143"/>
                <a:gd name="connsiteX96" fmla="*/ 4833257 w 5083959"/>
                <a:gd name="connsiteY96" fmla="*/ 1404257 h 2939143"/>
                <a:gd name="connsiteX97" fmla="*/ 4844142 w 5083959"/>
                <a:gd name="connsiteY97" fmla="*/ 1371600 h 2939143"/>
                <a:gd name="connsiteX98" fmla="*/ 4920342 w 5083959"/>
                <a:gd name="connsiteY98" fmla="*/ 1317172 h 2939143"/>
                <a:gd name="connsiteX99" fmla="*/ 4985657 w 5083959"/>
                <a:gd name="connsiteY99" fmla="*/ 1230086 h 2939143"/>
                <a:gd name="connsiteX100" fmla="*/ 4996542 w 5083959"/>
                <a:gd name="connsiteY100" fmla="*/ 1197429 h 2939143"/>
                <a:gd name="connsiteX101" fmla="*/ 5007428 w 5083959"/>
                <a:gd name="connsiteY101" fmla="*/ 1240972 h 2939143"/>
                <a:gd name="connsiteX102" fmla="*/ 4996542 w 5083959"/>
                <a:gd name="connsiteY102" fmla="*/ 1436915 h 2939143"/>
                <a:gd name="connsiteX103" fmla="*/ 4974771 w 5083959"/>
                <a:gd name="connsiteY103" fmla="*/ 1567543 h 2939143"/>
                <a:gd name="connsiteX104" fmla="*/ 4996542 w 5083959"/>
                <a:gd name="connsiteY104" fmla="*/ 1665515 h 2939143"/>
                <a:gd name="connsiteX105" fmla="*/ 5007428 w 5083959"/>
                <a:gd name="connsiteY105" fmla="*/ 1763486 h 2939143"/>
                <a:gd name="connsiteX106" fmla="*/ 4974772 w 5083959"/>
                <a:gd name="connsiteY106" fmla="*/ 1763486 h 2939143"/>
                <a:gd name="connsiteX107" fmla="*/ 4985657 w 5083959"/>
                <a:gd name="connsiteY107" fmla="*/ 1839686 h 2939143"/>
                <a:gd name="connsiteX108" fmla="*/ 4942115 w 5083959"/>
                <a:gd name="connsiteY108" fmla="*/ 1883229 h 2939143"/>
                <a:gd name="connsiteX109" fmla="*/ 4996542 w 5083959"/>
                <a:gd name="connsiteY109" fmla="*/ 1894115 h 2939143"/>
                <a:gd name="connsiteX110" fmla="*/ 5050971 w 5083959"/>
                <a:gd name="connsiteY110" fmla="*/ 1970315 h 2939143"/>
                <a:gd name="connsiteX111" fmla="*/ 5061857 w 5083959"/>
                <a:gd name="connsiteY111" fmla="*/ 2068286 h 2939143"/>
                <a:gd name="connsiteX112" fmla="*/ 4974771 w 5083959"/>
                <a:gd name="connsiteY112" fmla="*/ 2144486 h 2939143"/>
                <a:gd name="connsiteX113" fmla="*/ 5061856 w 5083959"/>
                <a:gd name="connsiteY113" fmla="*/ 2362200 h 2939143"/>
                <a:gd name="connsiteX114" fmla="*/ 5083629 w 5083959"/>
                <a:gd name="connsiteY114" fmla="*/ 2383972 h 2939143"/>
                <a:gd name="connsiteX115" fmla="*/ 5050972 w 5083959"/>
                <a:gd name="connsiteY115" fmla="*/ 2492829 h 2939143"/>
                <a:gd name="connsiteX116" fmla="*/ 4898571 w 5083959"/>
                <a:gd name="connsiteY116" fmla="*/ 2536372 h 2939143"/>
                <a:gd name="connsiteX117" fmla="*/ 4909457 w 5083959"/>
                <a:gd name="connsiteY117" fmla="*/ 2579915 h 2939143"/>
                <a:gd name="connsiteX118" fmla="*/ 4931228 w 5083959"/>
                <a:gd name="connsiteY118" fmla="*/ 2667000 h 2939143"/>
                <a:gd name="connsiteX119" fmla="*/ 4931228 w 5083959"/>
                <a:gd name="connsiteY119" fmla="*/ 2939143 h 2939143"/>
                <a:gd name="connsiteX120" fmla="*/ 1578428 w 5083959"/>
                <a:gd name="connsiteY120" fmla="*/ 2830286 h 2939143"/>
                <a:gd name="connsiteX121" fmla="*/ 522514 w 5083959"/>
                <a:gd name="connsiteY121" fmla="*/ 1774372 h 2939143"/>
                <a:gd name="connsiteX122" fmla="*/ 0 w 5083959"/>
                <a:gd name="connsiteY122" fmla="*/ 1088572 h 2939143"/>
                <a:gd name="connsiteX123" fmla="*/ 587828 w 5083959"/>
                <a:gd name="connsiteY123" fmla="*/ 457200 h 2939143"/>
                <a:gd name="connsiteX124" fmla="*/ 892628 w 5083959"/>
                <a:gd name="connsiteY124" fmla="*/ 0 h 2939143"/>
                <a:gd name="connsiteX125" fmla="*/ 1643742 w 5083959"/>
                <a:gd name="connsiteY125" fmla="*/ 21772 h 2939143"/>
                <a:gd name="connsiteX0" fmla="*/ 1643742 w 5083959"/>
                <a:gd name="connsiteY0" fmla="*/ 21772 h 2939143"/>
                <a:gd name="connsiteX1" fmla="*/ 1643742 w 5083959"/>
                <a:gd name="connsiteY1" fmla="*/ 21772 h 2939143"/>
                <a:gd name="connsiteX2" fmla="*/ 1611085 w 5083959"/>
                <a:gd name="connsiteY2" fmla="*/ 108857 h 2939143"/>
                <a:gd name="connsiteX3" fmla="*/ 1578428 w 5083959"/>
                <a:gd name="connsiteY3" fmla="*/ 130629 h 2939143"/>
                <a:gd name="connsiteX4" fmla="*/ 1567542 w 5083959"/>
                <a:gd name="connsiteY4" fmla="*/ 163286 h 2939143"/>
                <a:gd name="connsiteX5" fmla="*/ 1513114 w 5083959"/>
                <a:gd name="connsiteY5" fmla="*/ 217715 h 2939143"/>
                <a:gd name="connsiteX6" fmla="*/ 1491342 w 5083959"/>
                <a:gd name="connsiteY6" fmla="*/ 239486 h 2939143"/>
                <a:gd name="connsiteX7" fmla="*/ 1458685 w 5083959"/>
                <a:gd name="connsiteY7" fmla="*/ 261257 h 2939143"/>
                <a:gd name="connsiteX8" fmla="*/ 1436914 w 5083959"/>
                <a:gd name="connsiteY8" fmla="*/ 283029 h 2939143"/>
                <a:gd name="connsiteX9" fmla="*/ 1371600 w 5083959"/>
                <a:gd name="connsiteY9" fmla="*/ 315686 h 2939143"/>
                <a:gd name="connsiteX10" fmla="*/ 1349828 w 5083959"/>
                <a:gd name="connsiteY10" fmla="*/ 337457 h 2939143"/>
                <a:gd name="connsiteX11" fmla="*/ 1317171 w 5083959"/>
                <a:gd name="connsiteY11" fmla="*/ 348343 h 2939143"/>
                <a:gd name="connsiteX12" fmla="*/ 1295400 w 5083959"/>
                <a:gd name="connsiteY12" fmla="*/ 381000 h 2939143"/>
                <a:gd name="connsiteX13" fmla="*/ 1273628 w 5083959"/>
                <a:gd name="connsiteY13" fmla="*/ 402772 h 2939143"/>
                <a:gd name="connsiteX14" fmla="*/ 1175657 w 5083959"/>
                <a:gd name="connsiteY14" fmla="*/ 478972 h 2939143"/>
                <a:gd name="connsiteX15" fmla="*/ 1164771 w 5083959"/>
                <a:gd name="connsiteY15" fmla="*/ 522515 h 2939143"/>
                <a:gd name="connsiteX16" fmla="*/ 1143000 w 5083959"/>
                <a:gd name="connsiteY16" fmla="*/ 566057 h 2939143"/>
                <a:gd name="connsiteX17" fmla="*/ 1175657 w 5083959"/>
                <a:gd name="connsiteY17" fmla="*/ 903515 h 2939143"/>
                <a:gd name="connsiteX18" fmla="*/ 1186542 w 5083959"/>
                <a:gd name="connsiteY18" fmla="*/ 936172 h 2939143"/>
                <a:gd name="connsiteX19" fmla="*/ 1175657 w 5083959"/>
                <a:gd name="connsiteY19" fmla="*/ 1023257 h 2939143"/>
                <a:gd name="connsiteX20" fmla="*/ 1121228 w 5083959"/>
                <a:gd name="connsiteY20" fmla="*/ 1088572 h 2939143"/>
                <a:gd name="connsiteX21" fmla="*/ 1088571 w 5083959"/>
                <a:gd name="connsiteY21" fmla="*/ 1164772 h 2939143"/>
                <a:gd name="connsiteX22" fmla="*/ 1240972 w 5083959"/>
                <a:gd name="connsiteY22" fmla="*/ 1393371 h 2939143"/>
                <a:gd name="connsiteX23" fmla="*/ 1556657 w 5083959"/>
                <a:gd name="connsiteY23" fmla="*/ 1611086 h 2939143"/>
                <a:gd name="connsiteX24" fmla="*/ 1415142 w 5083959"/>
                <a:gd name="connsiteY24" fmla="*/ 1502228 h 2939143"/>
                <a:gd name="connsiteX25" fmla="*/ 1132114 w 5083959"/>
                <a:gd name="connsiteY25" fmla="*/ 1621972 h 2939143"/>
                <a:gd name="connsiteX26" fmla="*/ 1741714 w 5083959"/>
                <a:gd name="connsiteY26" fmla="*/ 1676401 h 2939143"/>
                <a:gd name="connsiteX27" fmla="*/ 1186542 w 5083959"/>
                <a:gd name="connsiteY27" fmla="*/ 1665515 h 2939143"/>
                <a:gd name="connsiteX28" fmla="*/ 1219200 w 5083959"/>
                <a:gd name="connsiteY28" fmla="*/ 1676400 h 2939143"/>
                <a:gd name="connsiteX29" fmla="*/ 1719942 w 5083959"/>
                <a:gd name="connsiteY29" fmla="*/ 1687286 h 2939143"/>
                <a:gd name="connsiteX30" fmla="*/ 1774371 w 5083959"/>
                <a:gd name="connsiteY30" fmla="*/ 1719943 h 2939143"/>
                <a:gd name="connsiteX31" fmla="*/ 1861457 w 5083959"/>
                <a:gd name="connsiteY31" fmla="*/ 1774372 h 2939143"/>
                <a:gd name="connsiteX32" fmla="*/ 1905000 w 5083959"/>
                <a:gd name="connsiteY32" fmla="*/ 1839686 h 2939143"/>
                <a:gd name="connsiteX33" fmla="*/ 1937657 w 5083959"/>
                <a:gd name="connsiteY33" fmla="*/ 1915886 h 2939143"/>
                <a:gd name="connsiteX34" fmla="*/ 1959428 w 5083959"/>
                <a:gd name="connsiteY34" fmla="*/ 1992086 h 2939143"/>
                <a:gd name="connsiteX35" fmla="*/ 1970314 w 5083959"/>
                <a:gd name="connsiteY35" fmla="*/ 2024743 h 2939143"/>
                <a:gd name="connsiteX36" fmla="*/ 1981200 w 5083959"/>
                <a:gd name="connsiteY36" fmla="*/ 2079172 h 2939143"/>
                <a:gd name="connsiteX37" fmla="*/ 2002971 w 5083959"/>
                <a:gd name="connsiteY37" fmla="*/ 2133600 h 2939143"/>
                <a:gd name="connsiteX38" fmla="*/ 2013857 w 5083959"/>
                <a:gd name="connsiteY38" fmla="*/ 2242457 h 2939143"/>
                <a:gd name="connsiteX39" fmla="*/ 2035628 w 5083959"/>
                <a:gd name="connsiteY39" fmla="*/ 2307772 h 2939143"/>
                <a:gd name="connsiteX40" fmla="*/ 2046514 w 5083959"/>
                <a:gd name="connsiteY40" fmla="*/ 2340429 h 2939143"/>
                <a:gd name="connsiteX41" fmla="*/ 2057400 w 5083959"/>
                <a:gd name="connsiteY41" fmla="*/ 2373086 h 2939143"/>
                <a:gd name="connsiteX42" fmla="*/ 2068285 w 5083959"/>
                <a:gd name="connsiteY42" fmla="*/ 2416629 h 2939143"/>
                <a:gd name="connsiteX43" fmla="*/ 2079171 w 5083959"/>
                <a:gd name="connsiteY43" fmla="*/ 2449286 h 2939143"/>
                <a:gd name="connsiteX44" fmla="*/ 2122714 w 5083959"/>
                <a:gd name="connsiteY44" fmla="*/ 2460172 h 2939143"/>
                <a:gd name="connsiteX45" fmla="*/ 2177142 w 5083959"/>
                <a:gd name="connsiteY45" fmla="*/ 2503715 h 2939143"/>
                <a:gd name="connsiteX46" fmla="*/ 2209800 w 5083959"/>
                <a:gd name="connsiteY46" fmla="*/ 2525486 h 2939143"/>
                <a:gd name="connsiteX47" fmla="*/ 2231571 w 5083959"/>
                <a:gd name="connsiteY47" fmla="*/ 2558143 h 2939143"/>
                <a:gd name="connsiteX48" fmla="*/ 2253342 w 5083959"/>
                <a:gd name="connsiteY48" fmla="*/ 2579915 h 2939143"/>
                <a:gd name="connsiteX49" fmla="*/ 2264228 w 5083959"/>
                <a:gd name="connsiteY49" fmla="*/ 2612572 h 2939143"/>
                <a:gd name="connsiteX50" fmla="*/ 2318657 w 5083959"/>
                <a:gd name="connsiteY50" fmla="*/ 2667000 h 2939143"/>
                <a:gd name="connsiteX51" fmla="*/ 2362200 w 5083959"/>
                <a:gd name="connsiteY51" fmla="*/ 2721429 h 2939143"/>
                <a:gd name="connsiteX52" fmla="*/ 2427514 w 5083959"/>
                <a:gd name="connsiteY52" fmla="*/ 2743200 h 2939143"/>
                <a:gd name="connsiteX53" fmla="*/ 2460171 w 5083959"/>
                <a:gd name="connsiteY53" fmla="*/ 2754086 h 2939143"/>
                <a:gd name="connsiteX54" fmla="*/ 2492828 w 5083959"/>
                <a:gd name="connsiteY54" fmla="*/ 2764972 h 2939143"/>
                <a:gd name="connsiteX55" fmla="*/ 2525485 w 5083959"/>
                <a:gd name="connsiteY55" fmla="*/ 2775857 h 2939143"/>
                <a:gd name="connsiteX56" fmla="*/ 2786742 w 5083959"/>
                <a:gd name="connsiteY56" fmla="*/ 2764972 h 2939143"/>
                <a:gd name="connsiteX57" fmla="*/ 2819400 w 5083959"/>
                <a:gd name="connsiteY57" fmla="*/ 2743200 h 2939143"/>
                <a:gd name="connsiteX58" fmla="*/ 2884714 w 5083959"/>
                <a:gd name="connsiteY58" fmla="*/ 2721429 h 2939143"/>
                <a:gd name="connsiteX59" fmla="*/ 2939142 w 5083959"/>
                <a:gd name="connsiteY59" fmla="*/ 2677886 h 2939143"/>
                <a:gd name="connsiteX60" fmla="*/ 2982685 w 5083959"/>
                <a:gd name="connsiteY60" fmla="*/ 2623457 h 2939143"/>
                <a:gd name="connsiteX61" fmla="*/ 3004457 w 5083959"/>
                <a:gd name="connsiteY61" fmla="*/ 2601686 h 2939143"/>
                <a:gd name="connsiteX62" fmla="*/ 3048000 w 5083959"/>
                <a:gd name="connsiteY62" fmla="*/ 2547257 h 2939143"/>
                <a:gd name="connsiteX63" fmla="*/ 3211285 w 5083959"/>
                <a:gd name="connsiteY63" fmla="*/ 2525486 h 2939143"/>
                <a:gd name="connsiteX64" fmla="*/ 3254828 w 5083959"/>
                <a:gd name="connsiteY64" fmla="*/ 2481943 h 2939143"/>
                <a:gd name="connsiteX65" fmla="*/ 3331028 w 5083959"/>
                <a:gd name="connsiteY65" fmla="*/ 2438400 h 2939143"/>
                <a:gd name="connsiteX66" fmla="*/ 3352800 w 5083959"/>
                <a:gd name="connsiteY66" fmla="*/ 2416629 h 2939143"/>
                <a:gd name="connsiteX67" fmla="*/ 3429000 w 5083959"/>
                <a:gd name="connsiteY67" fmla="*/ 2383972 h 2939143"/>
                <a:gd name="connsiteX68" fmla="*/ 3548742 w 5083959"/>
                <a:gd name="connsiteY68" fmla="*/ 2275115 h 2939143"/>
                <a:gd name="connsiteX69" fmla="*/ 3570514 w 5083959"/>
                <a:gd name="connsiteY69" fmla="*/ 2253343 h 2939143"/>
                <a:gd name="connsiteX70" fmla="*/ 3603171 w 5083959"/>
                <a:gd name="connsiteY70" fmla="*/ 2220686 h 2939143"/>
                <a:gd name="connsiteX71" fmla="*/ 3635828 w 5083959"/>
                <a:gd name="connsiteY71" fmla="*/ 2209800 h 2939143"/>
                <a:gd name="connsiteX72" fmla="*/ 3722914 w 5083959"/>
                <a:gd name="connsiteY72" fmla="*/ 2166257 h 2939143"/>
                <a:gd name="connsiteX73" fmla="*/ 3755571 w 5083959"/>
                <a:gd name="connsiteY73" fmla="*/ 2155372 h 2939143"/>
                <a:gd name="connsiteX74" fmla="*/ 3788228 w 5083959"/>
                <a:gd name="connsiteY74" fmla="*/ 2133600 h 2939143"/>
                <a:gd name="connsiteX75" fmla="*/ 3831771 w 5083959"/>
                <a:gd name="connsiteY75" fmla="*/ 2122715 h 2939143"/>
                <a:gd name="connsiteX76" fmla="*/ 3842657 w 5083959"/>
                <a:gd name="connsiteY76" fmla="*/ 2079172 h 2939143"/>
                <a:gd name="connsiteX77" fmla="*/ 3875314 w 5083959"/>
                <a:gd name="connsiteY77" fmla="*/ 2068286 h 2939143"/>
                <a:gd name="connsiteX78" fmla="*/ 4093028 w 5083959"/>
                <a:gd name="connsiteY78" fmla="*/ 2057400 h 2939143"/>
                <a:gd name="connsiteX79" fmla="*/ 4125685 w 5083959"/>
                <a:gd name="connsiteY79" fmla="*/ 2046515 h 2939143"/>
                <a:gd name="connsiteX80" fmla="*/ 4169228 w 5083959"/>
                <a:gd name="connsiteY80" fmla="*/ 2035629 h 2939143"/>
                <a:gd name="connsiteX81" fmla="*/ 4191000 w 5083959"/>
                <a:gd name="connsiteY81" fmla="*/ 2013857 h 2939143"/>
                <a:gd name="connsiteX82" fmla="*/ 4234542 w 5083959"/>
                <a:gd name="connsiteY82" fmla="*/ 2002972 h 2939143"/>
                <a:gd name="connsiteX83" fmla="*/ 4365171 w 5083959"/>
                <a:gd name="connsiteY83" fmla="*/ 1970315 h 2939143"/>
                <a:gd name="connsiteX84" fmla="*/ 4430485 w 5083959"/>
                <a:gd name="connsiteY84" fmla="*/ 1948543 h 2939143"/>
                <a:gd name="connsiteX85" fmla="*/ 4463142 w 5083959"/>
                <a:gd name="connsiteY85" fmla="*/ 1937657 h 2939143"/>
                <a:gd name="connsiteX86" fmla="*/ 4506685 w 5083959"/>
                <a:gd name="connsiteY86" fmla="*/ 1872343 h 2939143"/>
                <a:gd name="connsiteX87" fmla="*/ 4539342 w 5083959"/>
                <a:gd name="connsiteY87" fmla="*/ 1839686 h 2939143"/>
                <a:gd name="connsiteX88" fmla="*/ 4604657 w 5083959"/>
                <a:gd name="connsiteY88" fmla="*/ 1752600 h 2939143"/>
                <a:gd name="connsiteX89" fmla="*/ 4637314 w 5083959"/>
                <a:gd name="connsiteY89" fmla="*/ 1730829 h 2939143"/>
                <a:gd name="connsiteX90" fmla="*/ 4659085 w 5083959"/>
                <a:gd name="connsiteY90" fmla="*/ 1698172 h 2939143"/>
                <a:gd name="connsiteX91" fmla="*/ 4669971 w 5083959"/>
                <a:gd name="connsiteY91" fmla="*/ 1665515 h 2939143"/>
                <a:gd name="connsiteX92" fmla="*/ 4713514 w 5083959"/>
                <a:gd name="connsiteY92" fmla="*/ 1600200 h 2939143"/>
                <a:gd name="connsiteX93" fmla="*/ 4735285 w 5083959"/>
                <a:gd name="connsiteY93" fmla="*/ 1556657 h 2939143"/>
                <a:gd name="connsiteX94" fmla="*/ 4767942 w 5083959"/>
                <a:gd name="connsiteY94" fmla="*/ 1534886 h 2939143"/>
                <a:gd name="connsiteX95" fmla="*/ 4789714 w 5083959"/>
                <a:gd name="connsiteY95" fmla="*/ 1502229 h 2939143"/>
                <a:gd name="connsiteX96" fmla="*/ 4833257 w 5083959"/>
                <a:gd name="connsiteY96" fmla="*/ 1404257 h 2939143"/>
                <a:gd name="connsiteX97" fmla="*/ 4844142 w 5083959"/>
                <a:gd name="connsiteY97" fmla="*/ 1371600 h 2939143"/>
                <a:gd name="connsiteX98" fmla="*/ 4920342 w 5083959"/>
                <a:gd name="connsiteY98" fmla="*/ 1317172 h 2939143"/>
                <a:gd name="connsiteX99" fmla="*/ 4985657 w 5083959"/>
                <a:gd name="connsiteY99" fmla="*/ 1230086 h 2939143"/>
                <a:gd name="connsiteX100" fmla="*/ 4996542 w 5083959"/>
                <a:gd name="connsiteY100" fmla="*/ 1197429 h 2939143"/>
                <a:gd name="connsiteX101" fmla="*/ 5007428 w 5083959"/>
                <a:gd name="connsiteY101" fmla="*/ 1240972 h 2939143"/>
                <a:gd name="connsiteX102" fmla="*/ 4996542 w 5083959"/>
                <a:gd name="connsiteY102" fmla="*/ 1436915 h 2939143"/>
                <a:gd name="connsiteX103" fmla="*/ 4974771 w 5083959"/>
                <a:gd name="connsiteY103" fmla="*/ 1567543 h 2939143"/>
                <a:gd name="connsiteX104" fmla="*/ 4996542 w 5083959"/>
                <a:gd name="connsiteY104" fmla="*/ 1665515 h 2939143"/>
                <a:gd name="connsiteX105" fmla="*/ 5007428 w 5083959"/>
                <a:gd name="connsiteY105" fmla="*/ 1763486 h 2939143"/>
                <a:gd name="connsiteX106" fmla="*/ 4974772 w 5083959"/>
                <a:gd name="connsiteY106" fmla="*/ 1763486 h 2939143"/>
                <a:gd name="connsiteX107" fmla="*/ 4985657 w 5083959"/>
                <a:gd name="connsiteY107" fmla="*/ 1839686 h 2939143"/>
                <a:gd name="connsiteX108" fmla="*/ 4942115 w 5083959"/>
                <a:gd name="connsiteY108" fmla="*/ 1883229 h 2939143"/>
                <a:gd name="connsiteX109" fmla="*/ 4996542 w 5083959"/>
                <a:gd name="connsiteY109" fmla="*/ 1894115 h 2939143"/>
                <a:gd name="connsiteX110" fmla="*/ 5050971 w 5083959"/>
                <a:gd name="connsiteY110" fmla="*/ 1970315 h 2939143"/>
                <a:gd name="connsiteX111" fmla="*/ 5061857 w 5083959"/>
                <a:gd name="connsiteY111" fmla="*/ 2068286 h 2939143"/>
                <a:gd name="connsiteX112" fmla="*/ 4974771 w 5083959"/>
                <a:gd name="connsiteY112" fmla="*/ 2144486 h 2939143"/>
                <a:gd name="connsiteX113" fmla="*/ 5061856 w 5083959"/>
                <a:gd name="connsiteY113" fmla="*/ 2362200 h 2939143"/>
                <a:gd name="connsiteX114" fmla="*/ 5083629 w 5083959"/>
                <a:gd name="connsiteY114" fmla="*/ 2383972 h 2939143"/>
                <a:gd name="connsiteX115" fmla="*/ 5050972 w 5083959"/>
                <a:gd name="connsiteY115" fmla="*/ 2492829 h 2939143"/>
                <a:gd name="connsiteX116" fmla="*/ 4898571 w 5083959"/>
                <a:gd name="connsiteY116" fmla="*/ 2536372 h 2939143"/>
                <a:gd name="connsiteX117" fmla="*/ 4909457 w 5083959"/>
                <a:gd name="connsiteY117" fmla="*/ 2579915 h 2939143"/>
                <a:gd name="connsiteX118" fmla="*/ 4931228 w 5083959"/>
                <a:gd name="connsiteY118" fmla="*/ 2667000 h 2939143"/>
                <a:gd name="connsiteX119" fmla="*/ 4931228 w 5083959"/>
                <a:gd name="connsiteY119" fmla="*/ 2939143 h 2939143"/>
                <a:gd name="connsiteX120" fmla="*/ 1578428 w 5083959"/>
                <a:gd name="connsiteY120" fmla="*/ 2830286 h 2939143"/>
                <a:gd name="connsiteX121" fmla="*/ 522514 w 5083959"/>
                <a:gd name="connsiteY121" fmla="*/ 1774372 h 2939143"/>
                <a:gd name="connsiteX122" fmla="*/ 0 w 5083959"/>
                <a:gd name="connsiteY122" fmla="*/ 1088572 h 2939143"/>
                <a:gd name="connsiteX123" fmla="*/ 587828 w 5083959"/>
                <a:gd name="connsiteY123" fmla="*/ 457200 h 2939143"/>
                <a:gd name="connsiteX124" fmla="*/ 892628 w 5083959"/>
                <a:gd name="connsiteY124" fmla="*/ 0 h 2939143"/>
                <a:gd name="connsiteX125" fmla="*/ 1643742 w 5083959"/>
                <a:gd name="connsiteY125" fmla="*/ 21772 h 2939143"/>
                <a:gd name="connsiteX0" fmla="*/ 1643742 w 5083959"/>
                <a:gd name="connsiteY0" fmla="*/ 21772 h 2939143"/>
                <a:gd name="connsiteX1" fmla="*/ 1643742 w 5083959"/>
                <a:gd name="connsiteY1" fmla="*/ 21772 h 2939143"/>
                <a:gd name="connsiteX2" fmla="*/ 1611085 w 5083959"/>
                <a:gd name="connsiteY2" fmla="*/ 108857 h 2939143"/>
                <a:gd name="connsiteX3" fmla="*/ 1578428 w 5083959"/>
                <a:gd name="connsiteY3" fmla="*/ 130629 h 2939143"/>
                <a:gd name="connsiteX4" fmla="*/ 1567542 w 5083959"/>
                <a:gd name="connsiteY4" fmla="*/ 163286 h 2939143"/>
                <a:gd name="connsiteX5" fmla="*/ 1513114 w 5083959"/>
                <a:gd name="connsiteY5" fmla="*/ 217715 h 2939143"/>
                <a:gd name="connsiteX6" fmla="*/ 1491342 w 5083959"/>
                <a:gd name="connsiteY6" fmla="*/ 239486 h 2939143"/>
                <a:gd name="connsiteX7" fmla="*/ 1458685 w 5083959"/>
                <a:gd name="connsiteY7" fmla="*/ 261257 h 2939143"/>
                <a:gd name="connsiteX8" fmla="*/ 1436914 w 5083959"/>
                <a:gd name="connsiteY8" fmla="*/ 283029 h 2939143"/>
                <a:gd name="connsiteX9" fmla="*/ 1371600 w 5083959"/>
                <a:gd name="connsiteY9" fmla="*/ 315686 h 2939143"/>
                <a:gd name="connsiteX10" fmla="*/ 1349828 w 5083959"/>
                <a:gd name="connsiteY10" fmla="*/ 337457 h 2939143"/>
                <a:gd name="connsiteX11" fmla="*/ 1317171 w 5083959"/>
                <a:gd name="connsiteY11" fmla="*/ 348343 h 2939143"/>
                <a:gd name="connsiteX12" fmla="*/ 1295400 w 5083959"/>
                <a:gd name="connsiteY12" fmla="*/ 381000 h 2939143"/>
                <a:gd name="connsiteX13" fmla="*/ 1273628 w 5083959"/>
                <a:gd name="connsiteY13" fmla="*/ 402772 h 2939143"/>
                <a:gd name="connsiteX14" fmla="*/ 1175657 w 5083959"/>
                <a:gd name="connsiteY14" fmla="*/ 478972 h 2939143"/>
                <a:gd name="connsiteX15" fmla="*/ 1164771 w 5083959"/>
                <a:gd name="connsiteY15" fmla="*/ 522515 h 2939143"/>
                <a:gd name="connsiteX16" fmla="*/ 1143000 w 5083959"/>
                <a:gd name="connsiteY16" fmla="*/ 566057 h 2939143"/>
                <a:gd name="connsiteX17" fmla="*/ 1175657 w 5083959"/>
                <a:gd name="connsiteY17" fmla="*/ 903515 h 2939143"/>
                <a:gd name="connsiteX18" fmla="*/ 1186542 w 5083959"/>
                <a:gd name="connsiteY18" fmla="*/ 936172 h 2939143"/>
                <a:gd name="connsiteX19" fmla="*/ 1175657 w 5083959"/>
                <a:gd name="connsiteY19" fmla="*/ 1023257 h 2939143"/>
                <a:gd name="connsiteX20" fmla="*/ 1121228 w 5083959"/>
                <a:gd name="connsiteY20" fmla="*/ 1088572 h 2939143"/>
                <a:gd name="connsiteX21" fmla="*/ 1088571 w 5083959"/>
                <a:gd name="connsiteY21" fmla="*/ 1164772 h 2939143"/>
                <a:gd name="connsiteX22" fmla="*/ 1240972 w 5083959"/>
                <a:gd name="connsiteY22" fmla="*/ 1393371 h 2939143"/>
                <a:gd name="connsiteX23" fmla="*/ 1556657 w 5083959"/>
                <a:gd name="connsiteY23" fmla="*/ 1611086 h 2939143"/>
                <a:gd name="connsiteX24" fmla="*/ 1415142 w 5083959"/>
                <a:gd name="connsiteY24" fmla="*/ 1502228 h 2939143"/>
                <a:gd name="connsiteX25" fmla="*/ 1132114 w 5083959"/>
                <a:gd name="connsiteY25" fmla="*/ 1621972 h 2939143"/>
                <a:gd name="connsiteX26" fmla="*/ 1741714 w 5083959"/>
                <a:gd name="connsiteY26" fmla="*/ 1676401 h 2939143"/>
                <a:gd name="connsiteX27" fmla="*/ 1186542 w 5083959"/>
                <a:gd name="connsiteY27" fmla="*/ 1665515 h 2939143"/>
                <a:gd name="connsiteX28" fmla="*/ 1600200 w 5083959"/>
                <a:gd name="connsiteY28" fmla="*/ 1632857 h 2939143"/>
                <a:gd name="connsiteX29" fmla="*/ 1719942 w 5083959"/>
                <a:gd name="connsiteY29" fmla="*/ 1687286 h 2939143"/>
                <a:gd name="connsiteX30" fmla="*/ 1774371 w 5083959"/>
                <a:gd name="connsiteY30" fmla="*/ 1719943 h 2939143"/>
                <a:gd name="connsiteX31" fmla="*/ 1861457 w 5083959"/>
                <a:gd name="connsiteY31" fmla="*/ 1774372 h 2939143"/>
                <a:gd name="connsiteX32" fmla="*/ 1905000 w 5083959"/>
                <a:gd name="connsiteY32" fmla="*/ 1839686 h 2939143"/>
                <a:gd name="connsiteX33" fmla="*/ 1937657 w 5083959"/>
                <a:gd name="connsiteY33" fmla="*/ 1915886 h 2939143"/>
                <a:gd name="connsiteX34" fmla="*/ 1959428 w 5083959"/>
                <a:gd name="connsiteY34" fmla="*/ 1992086 h 2939143"/>
                <a:gd name="connsiteX35" fmla="*/ 1970314 w 5083959"/>
                <a:gd name="connsiteY35" fmla="*/ 2024743 h 2939143"/>
                <a:gd name="connsiteX36" fmla="*/ 1981200 w 5083959"/>
                <a:gd name="connsiteY36" fmla="*/ 2079172 h 2939143"/>
                <a:gd name="connsiteX37" fmla="*/ 2002971 w 5083959"/>
                <a:gd name="connsiteY37" fmla="*/ 2133600 h 2939143"/>
                <a:gd name="connsiteX38" fmla="*/ 2013857 w 5083959"/>
                <a:gd name="connsiteY38" fmla="*/ 2242457 h 2939143"/>
                <a:gd name="connsiteX39" fmla="*/ 2035628 w 5083959"/>
                <a:gd name="connsiteY39" fmla="*/ 2307772 h 2939143"/>
                <a:gd name="connsiteX40" fmla="*/ 2046514 w 5083959"/>
                <a:gd name="connsiteY40" fmla="*/ 2340429 h 2939143"/>
                <a:gd name="connsiteX41" fmla="*/ 2057400 w 5083959"/>
                <a:gd name="connsiteY41" fmla="*/ 2373086 h 2939143"/>
                <a:gd name="connsiteX42" fmla="*/ 2068285 w 5083959"/>
                <a:gd name="connsiteY42" fmla="*/ 2416629 h 2939143"/>
                <a:gd name="connsiteX43" fmla="*/ 2079171 w 5083959"/>
                <a:gd name="connsiteY43" fmla="*/ 2449286 h 2939143"/>
                <a:gd name="connsiteX44" fmla="*/ 2122714 w 5083959"/>
                <a:gd name="connsiteY44" fmla="*/ 2460172 h 2939143"/>
                <a:gd name="connsiteX45" fmla="*/ 2177142 w 5083959"/>
                <a:gd name="connsiteY45" fmla="*/ 2503715 h 2939143"/>
                <a:gd name="connsiteX46" fmla="*/ 2209800 w 5083959"/>
                <a:gd name="connsiteY46" fmla="*/ 2525486 h 2939143"/>
                <a:gd name="connsiteX47" fmla="*/ 2231571 w 5083959"/>
                <a:gd name="connsiteY47" fmla="*/ 2558143 h 2939143"/>
                <a:gd name="connsiteX48" fmla="*/ 2253342 w 5083959"/>
                <a:gd name="connsiteY48" fmla="*/ 2579915 h 2939143"/>
                <a:gd name="connsiteX49" fmla="*/ 2264228 w 5083959"/>
                <a:gd name="connsiteY49" fmla="*/ 2612572 h 2939143"/>
                <a:gd name="connsiteX50" fmla="*/ 2318657 w 5083959"/>
                <a:gd name="connsiteY50" fmla="*/ 2667000 h 2939143"/>
                <a:gd name="connsiteX51" fmla="*/ 2362200 w 5083959"/>
                <a:gd name="connsiteY51" fmla="*/ 2721429 h 2939143"/>
                <a:gd name="connsiteX52" fmla="*/ 2427514 w 5083959"/>
                <a:gd name="connsiteY52" fmla="*/ 2743200 h 2939143"/>
                <a:gd name="connsiteX53" fmla="*/ 2460171 w 5083959"/>
                <a:gd name="connsiteY53" fmla="*/ 2754086 h 2939143"/>
                <a:gd name="connsiteX54" fmla="*/ 2492828 w 5083959"/>
                <a:gd name="connsiteY54" fmla="*/ 2764972 h 2939143"/>
                <a:gd name="connsiteX55" fmla="*/ 2525485 w 5083959"/>
                <a:gd name="connsiteY55" fmla="*/ 2775857 h 2939143"/>
                <a:gd name="connsiteX56" fmla="*/ 2786742 w 5083959"/>
                <a:gd name="connsiteY56" fmla="*/ 2764972 h 2939143"/>
                <a:gd name="connsiteX57" fmla="*/ 2819400 w 5083959"/>
                <a:gd name="connsiteY57" fmla="*/ 2743200 h 2939143"/>
                <a:gd name="connsiteX58" fmla="*/ 2884714 w 5083959"/>
                <a:gd name="connsiteY58" fmla="*/ 2721429 h 2939143"/>
                <a:gd name="connsiteX59" fmla="*/ 2939142 w 5083959"/>
                <a:gd name="connsiteY59" fmla="*/ 2677886 h 2939143"/>
                <a:gd name="connsiteX60" fmla="*/ 2982685 w 5083959"/>
                <a:gd name="connsiteY60" fmla="*/ 2623457 h 2939143"/>
                <a:gd name="connsiteX61" fmla="*/ 3004457 w 5083959"/>
                <a:gd name="connsiteY61" fmla="*/ 2601686 h 2939143"/>
                <a:gd name="connsiteX62" fmla="*/ 3048000 w 5083959"/>
                <a:gd name="connsiteY62" fmla="*/ 2547257 h 2939143"/>
                <a:gd name="connsiteX63" fmla="*/ 3211285 w 5083959"/>
                <a:gd name="connsiteY63" fmla="*/ 2525486 h 2939143"/>
                <a:gd name="connsiteX64" fmla="*/ 3254828 w 5083959"/>
                <a:gd name="connsiteY64" fmla="*/ 2481943 h 2939143"/>
                <a:gd name="connsiteX65" fmla="*/ 3331028 w 5083959"/>
                <a:gd name="connsiteY65" fmla="*/ 2438400 h 2939143"/>
                <a:gd name="connsiteX66" fmla="*/ 3352800 w 5083959"/>
                <a:gd name="connsiteY66" fmla="*/ 2416629 h 2939143"/>
                <a:gd name="connsiteX67" fmla="*/ 3429000 w 5083959"/>
                <a:gd name="connsiteY67" fmla="*/ 2383972 h 2939143"/>
                <a:gd name="connsiteX68" fmla="*/ 3548742 w 5083959"/>
                <a:gd name="connsiteY68" fmla="*/ 2275115 h 2939143"/>
                <a:gd name="connsiteX69" fmla="*/ 3570514 w 5083959"/>
                <a:gd name="connsiteY69" fmla="*/ 2253343 h 2939143"/>
                <a:gd name="connsiteX70" fmla="*/ 3603171 w 5083959"/>
                <a:gd name="connsiteY70" fmla="*/ 2220686 h 2939143"/>
                <a:gd name="connsiteX71" fmla="*/ 3635828 w 5083959"/>
                <a:gd name="connsiteY71" fmla="*/ 2209800 h 2939143"/>
                <a:gd name="connsiteX72" fmla="*/ 3722914 w 5083959"/>
                <a:gd name="connsiteY72" fmla="*/ 2166257 h 2939143"/>
                <a:gd name="connsiteX73" fmla="*/ 3755571 w 5083959"/>
                <a:gd name="connsiteY73" fmla="*/ 2155372 h 2939143"/>
                <a:gd name="connsiteX74" fmla="*/ 3788228 w 5083959"/>
                <a:gd name="connsiteY74" fmla="*/ 2133600 h 2939143"/>
                <a:gd name="connsiteX75" fmla="*/ 3831771 w 5083959"/>
                <a:gd name="connsiteY75" fmla="*/ 2122715 h 2939143"/>
                <a:gd name="connsiteX76" fmla="*/ 3842657 w 5083959"/>
                <a:gd name="connsiteY76" fmla="*/ 2079172 h 2939143"/>
                <a:gd name="connsiteX77" fmla="*/ 3875314 w 5083959"/>
                <a:gd name="connsiteY77" fmla="*/ 2068286 h 2939143"/>
                <a:gd name="connsiteX78" fmla="*/ 4093028 w 5083959"/>
                <a:gd name="connsiteY78" fmla="*/ 2057400 h 2939143"/>
                <a:gd name="connsiteX79" fmla="*/ 4125685 w 5083959"/>
                <a:gd name="connsiteY79" fmla="*/ 2046515 h 2939143"/>
                <a:gd name="connsiteX80" fmla="*/ 4169228 w 5083959"/>
                <a:gd name="connsiteY80" fmla="*/ 2035629 h 2939143"/>
                <a:gd name="connsiteX81" fmla="*/ 4191000 w 5083959"/>
                <a:gd name="connsiteY81" fmla="*/ 2013857 h 2939143"/>
                <a:gd name="connsiteX82" fmla="*/ 4234542 w 5083959"/>
                <a:gd name="connsiteY82" fmla="*/ 2002972 h 2939143"/>
                <a:gd name="connsiteX83" fmla="*/ 4365171 w 5083959"/>
                <a:gd name="connsiteY83" fmla="*/ 1970315 h 2939143"/>
                <a:gd name="connsiteX84" fmla="*/ 4430485 w 5083959"/>
                <a:gd name="connsiteY84" fmla="*/ 1948543 h 2939143"/>
                <a:gd name="connsiteX85" fmla="*/ 4463142 w 5083959"/>
                <a:gd name="connsiteY85" fmla="*/ 1937657 h 2939143"/>
                <a:gd name="connsiteX86" fmla="*/ 4506685 w 5083959"/>
                <a:gd name="connsiteY86" fmla="*/ 1872343 h 2939143"/>
                <a:gd name="connsiteX87" fmla="*/ 4539342 w 5083959"/>
                <a:gd name="connsiteY87" fmla="*/ 1839686 h 2939143"/>
                <a:gd name="connsiteX88" fmla="*/ 4604657 w 5083959"/>
                <a:gd name="connsiteY88" fmla="*/ 1752600 h 2939143"/>
                <a:gd name="connsiteX89" fmla="*/ 4637314 w 5083959"/>
                <a:gd name="connsiteY89" fmla="*/ 1730829 h 2939143"/>
                <a:gd name="connsiteX90" fmla="*/ 4659085 w 5083959"/>
                <a:gd name="connsiteY90" fmla="*/ 1698172 h 2939143"/>
                <a:gd name="connsiteX91" fmla="*/ 4669971 w 5083959"/>
                <a:gd name="connsiteY91" fmla="*/ 1665515 h 2939143"/>
                <a:gd name="connsiteX92" fmla="*/ 4713514 w 5083959"/>
                <a:gd name="connsiteY92" fmla="*/ 1600200 h 2939143"/>
                <a:gd name="connsiteX93" fmla="*/ 4735285 w 5083959"/>
                <a:gd name="connsiteY93" fmla="*/ 1556657 h 2939143"/>
                <a:gd name="connsiteX94" fmla="*/ 4767942 w 5083959"/>
                <a:gd name="connsiteY94" fmla="*/ 1534886 h 2939143"/>
                <a:gd name="connsiteX95" fmla="*/ 4789714 w 5083959"/>
                <a:gd name="connsiteY95" fmla="*/ 1502229 h 2939143"/>
                <a:gd name="connsiteX96" fmla="*/ 4833257 w 5083959"/>
                <a:gd name="connsiteY96" fmla="*/ 1404257 h 2939143"/>
                <a:gd name="connsiteX97" fmla="*/ 4844142 w 5083959"/>
                <a:gd name="connsiteY97" fmla="*/ 1371600 h 2939143"/>
                <a:gd name="connsiteX98" fmla="*/ 4920342 w 5083959"/>
                <a:gd name="connsiteY98" fmla="*/ 1317172 h 2939143"/>
                <a:gd name="connsiteX99" fmla="*/ 4985657 w 5083959"/>
                <a:gd name="connsiteY99" fmla="*/ 1230086 h 2939143"/>
                <a:gd name="connsiteX100" fmla="*/ 4996542 w 5083959"/>
                <a:gd name="connsiteY100" fmla="*/ 1197429 h 2939143"/>
                <a:gd name="connsiteX101" fmla="*/ 5007428 w 5083959"/>
                <a:gd name="connsiteY101" fmla="*/ 1240972 h 2939143"/>
                <a:gd name="connsiteX102" fmla="*/ 4996542 w 5083959"/>
                <a:gd name="connsiteY102" fmla="*/ 1436915 h 2939143"/>
                <a:gd name="connsiteX103" fmla="*/ 4974771 w 5083959"/>
                <a:gd name="connsiteY103" fmla="*/ 1567543 h 2939143"/>
                <a:gd name="connsiteX104" fmla="*/ 4996542 w 5083959"/>
                <a:gd name="connsiteY104" fmla="*/ 1665515 h 2939143"/>
                <a:gd name="connsiteX105" fmla="*/ 5007428 w 5083959"/>
                <a:gd name="connsiteY105" fmla="*/ 1763486 h 2939143"/>
                <a:gd name="connsiteX106" fmla="*/ 4974772 w 5083959"/>
                <a:gd name="connsiteY106" fmla="*/ 1763486 h 2939143"/>
                <a:gd name="connsiteX107" fmla="*/ 4985657 w 5083959"/>
                <a:gd name="connsiteY107" fmla="*/ 1839686 h 2939143"/>
                <a:gd name="connsiteX108" fmla="*/ 4942115 w 5083959"/>
                <a:gd name="connsiteY108" fmla="*/ 1883229 h 2939143"/>
                <a:gd name="connsiteX109" fmla="*/ 4996542 w 5083959"/>
                <a:gd name="connsiteY109" fmla="*/ 1894115 h 2939143"/>
                <a:gd name="connsiteX110" fmla="*/ 5050971 w 5083959"/>
                <a:gd name="connsiteY110" fmla="*/ 1970315 h 2939143"/>
                <a:gd name="connsiteX111" fmla="*/ 5061857 w 5083959"/>
                <a:gd name="connsiteY111" fmla="*/ 2068286 h 2939143"/>
                <a:gd name="connsiteX112" fmla="*/ 4974771 w 5083959"/>
                <a:gd name="connsiteY112" fmla="*/ 2144486 h 2939143"/>
                <a:gd name="connsiteX113" fmla="*/ 5061856 w 5083959"/>
                <a:gd name="connsiteY113" fmla="*/ 2362200 h 2939143"/>
                <a:gd name="connsiteX114" fmla="*/ 5083629 w 5083959"/>
                <a:gd name="connsiteY114" fmla="*/ 2383972 h 2939143"/>
                <a:gd name="connsiteX115" fmla="*/ 5050972 w 5083959"/>
                <a:gd name="connsiteY115" fmla="*/ 2492829 h 2939143"/>
                <a:gd name="connsiteX116" fmla="*/ 4898571 w 5083959"/>
                <a:gd name="connsiteY116" fmla="*/ 2536372 h 2939143"/>
                <a:gd name="connsiteX117" fmla="*/ 4909457 w 5083959"/>
                <a:gd name="connsiteY117" fmla="*/ 2579915 h 2939143"/>
                <a:gd name="connsiteX118" fmla="*/ 4931228 w 5083959"/>
                <a:gd name="connsiteY118" fmla="*/ 2667000 h 2939143"/>
                <a:gd name="connsiteX119" fmla="*/ 4931228 w 5083959"/>
                <a:gd name="connsiteY119" fmla="*/ 2939143 h 2939143"/>
                <a:gd name="connsiteX120" fmla="*/ 1578428 w 5083959"/>
                <a:gd name="connsiteY120" fmla="*/ 2830286 h 2939143"/>
                <a:gd name="connsiteX121" fmla="*/ 522514 w 5083959"/>
                <a:gd name="connsiteY121" fmla="*/ 1774372 h 2939143"/>
                <a:gd name="connsiteX122" fmla="*/ 0 w 5083959"/>
                <a:gd name="connsiteY122" fmla="*/ 1088572 h 2939143"/>
                <a:gd name="connsiteX123" fmla="*/ 587828 w 5083959"/>
                <a:gd name="connsiteY123" fmla="*/ 457200 h 2939143"/>
                <a:gd name="connsiteX124" fmla="*/ 892628 w 5083959"/>
                <a:gd name="connsiteY124" fmla="*/ 0 h 2939143"/>
                <a:gd name="connsiteX125" fmla="*/ 1643742 w 5083959"/>
                <a:gd name="connsiteY125" fmla="*/ 21772 h 2939143"/>
                <a:gd name="connsiteX0" fmla="*/ 1643742 w 5083959"/>
                <a:gd name="connsiteY0" fmla="*/ 21772 h 2939143"/>
                <a:gd name="connsiteX1" fmla="*/ 1643742 w 5083959"/>
                <a:gd name="connsiteY1" fmla="*/ 21772 h 2939143"/>
                <a:gd name="connsiteX2" fmla="*/ 1611085 w 5083959"/>
                <a:gd name="connsiteY2" fmla="*/ 108857 h 2939143"/>
                <a:gd name="connsiteX3" fmla="*/ 1578428 w 5083959"/>
                <a:gd name="connsiteY3" fmla="*/ 130629 h 2939143"/>
                <a:gd name="connsiteX4" fmla="*/ 1567542 w 5083959"/>
                <a:gd name="connsiteY4" fmla="*/ 163286 h 2939143"/>
                <a:gd name="connsiteX5" fmla="*/ 1513114 w 5083959"/>
                <a:gd name="connsiteY5" fmla="*/ 217715 h 2939143"/>
                <a:gd name="connsiteX6" fmla="*/ 1491342 w 5083959"/>
                <a:gd name="connsiteY6" fmla="*/ 239486 h 2939143"/>
                <a:gd name="connsiteX7" fmla="*/ 1458685 w 5083959"/>
                <a:gd name="connsiteY7" fmla="*/ 261257 h 2939143"/>
                <a:gd name="connsiteX8" fmla="*/ 1436914 w 5083959"/>
                <a:gd name="connsiteY8" fmla="*/ 283029 h 2939143"/>
                <a:gd name="connsiteX9" fmla="*/ 1371600 w 5083959"/>
                <a:gd name="connsiteY9" fmla="*/ 315686 h 2939143"/>
                <a:gd name="connsiteX10" fmla="*/ 1349828 w 5083959"/>
                <a:gd name="connsiteY10" fmla="*/ 337457 h 2939143"/>
                <a:gd name="connsiteX11" fmla="*/ 1317171 w 5083959"/>
                <a:gd name="connsiteY11" fmla="*/ 348343 h 2939143"/>
                <a:gd name="connsiteX12" fmla="*/ 1295400 w 5083959"/>
                <a:gd name="connsiteY12" fmla="*/ 381000 h 2939143"/>
                <a:gd name="connsiteX13" fmla="*/ 1273628 w 5083959"/>
                <a:gd name="connsiteY13" fmla="*/ 402772 h 2939143"/>
                <a:gd name="connsiteX14" fmla="*/ 1175657 w 5083959"/>
                <a:gd name="connsiteY14" fmla="*/ 478972 h 2939143"/>
                <a:gd name="connsiteX15" fmla="*/ 1164771 w 5083959"/>
                <a:gd name="connsiteY15" fmla="*/ 522515 h 2939143"/>
                <a:gd name="connsiteX16" fmla="*/ 1143000 w 5083959"/>
                <a:gd name="connsiteY16" fmla="*/ 566057 h 2939143"/>
                <a:gd name="connsiteX17" fmla="*/ 1175657 w 5083959"/>
                <a:gd name="connsiteY17" fmla="*/ 903515 h 2939143"/>
                <a:gd name="connsiteX18" fmla="*/ 1186542 w 5083959"/>
                <a:gd name="connsiteY18" fmla="*/ 936172 h 2939143"/>
                <a:gd name="connsiteX19" fmla="*/ 1175657 w 5083959"/>
                <a:gd name="connsiteY19" fmla="*/ 1023257 h 2939143"/>
                <a:gd name="connsiteX20" fmla="*/ 1121228 w 5083959"/>
                <a:gd name="connsiteY20" fmla="*/ 1088572 h 2939143"/>
                <a:gd name="connsiteX21" fmla="*/ 1088571 w 5083959"/>
                <a:gd name="connsiteY21" fmla="*/ 1164772 h 2939143"/>
                <a:gd name="connsiteX22" fmla="*/ 1240972 w 5083959"/>
                <a:gd name="connsiteY22" fmla="*/ 1393371 h 2939143"/>
                <a:gd name="connsiteX23" fmla="*/ 1556657 w 5083959"/>
                <a:gd name="connsiteY23" fmla="*/ 1611086 h 2939143"/>
                <a:gd name="connsiteX24" fmla="*/ 1415142 w 5083959"/>
                <a:gd name="connsiteY24" fmla="*/ 1502228 h 2939143"/>
                <a:gd name="connsiteX25" fmla="*/ 1317172 w 5083959"/>
                <a:gd name="connsiteY25" fmla="*/ 1436915 h 2939143"/>
                <a:gd name="connsiteX26" fmla="*/ 1741714 w 5083959"/>
                <a:gd name="connsiteY26" fmla="*/ 1676401 h 2939143"/>
                <a:gd name="connsiteX27" fmla="*/ 1186542 w 5083959"/>
                <a:gd name="connsiteY27" fmla="*/ 1665515 h 2939143"/>
                <a:gd name="connsiteX28" fmla="*/ 1600200 w 5083959"/>
                <a:gd name="connsiteY28" fmla="*/ 1632857 h 2939143"/>
                <a:gd name="connsiteX29" fmla="*/ 1719942 w 5083959"/>
                <a:gd name="connsiteY29" fmla="*/ 1687286 h 2939143"/>
                <a:gd name="connsiteX30" fmla="*/ 1774371 w 5083959"/>
                <a:gd name="connsiteY30" fmla="*/ 1719943 h 2939143"/>
                <a:gd name="connsiteX31" fmla="*/ 1861457 w 5083959"/>
                <a:gd name="connsiteY31" fmla="*/ 1774372 h 2939143"/>
                <a:gd name="connsiteX32" fmla="*/ 1905000 w 5083959"/>
                <a:gd name="connsiteY32" fmla="*/ 1839686 h 2939143"/>
                <a:gd name="connsiteX33" fmla="*/ 1937657 w 5083959"/>
                <a:gd name="connsiteY33" fmla="*/ 1915886 h 2939143"/>
                <a:gd name="connsiteX34" fmla="*/ 1959428 w 5083959"/>
                <a:gd name="connsiteY34" fmla="*/ 1992086 h 2939143"/>
                <a:gd name="connsiteX35" fmla="*/ 1970314 w 5083959"/>
                <a:gd name="connsiteY35" fmla="*/ 2024743 h 2939143"/>
                <a:gd name="connsiteX36" fmla="*/ 1981200 w 5083959"/>
                <a:gd name="connsiteY36" fmla="*/ 2079172 h 2939143"/>
                <a:gd name="connsiteX37" fmla="*/ 2002971 w 5083959"/>
                <a:gd name="connsiteY37" fmla="*/ 2133600 h 2939143"/>
                <a:gd name="connsiteX38" fmla="*/ 2013857 w 5083959"/>
                <a:gd name="connsiteY38" fmla="*/ 2242457 h 2939143"/>
                <a:gd name="connsiteX39" fmla="*/ 2035628 w 5083959"/>
                <a:gd name="connsiteY39" fmla="*/ 2307772 h 2939143"/>
                <a:gd name="connsiteX40" fmla="*/ 2046514 w 5083959"/>
                <a:gd name="connsiteY40" fmla="*/ 2340429 h 2939143"/>
                <a:gd name="connsiteX41" fmla="*/ 2057400 w 5083959"/>
                <a:gd name="connsiteY41" fmla="*/ 2373086 h 2939143"/>
                <a:gd name="connsiteX42" fmla="*/ 2068285 w 5083959"/>
                <a:gd name="connsiteY42" fmla="*/ 2416629 h 2939143"/>
                <a:gd name="connsiteX43" fmla="*/ 2079171 w 5083959"/>
                <a:gd name="connsiteY43" fmla="*/ 2449286 h 2939143"/>
                <a:gd name="connsiteX44" fmla="*/ 2122714 w 5083959"/>
                <a:gd name="connsiteY44" fmla="*/ 2460172 h 2939143"/>
                <a:gd name="connsiteX45" fmla="*/ 2177142 w 5083959"/>
                <a:gd name="connsiteY45" fmla="*/ 2503715 h 2939143"/>
                <a:gd name="connsiteX46" fmla="*/ 2209800 w 5083959"/>
                <a:gd name="connsiteY46" fmla="*/ 2525486 h 2939143"/>
                <a:gd name="connsiteX47" fmla="*/ 2231571 w 5083959"/>
                <a:gd name="connsiteY47" fmla="*/ 2558143 h 2939143"/>
                <a:gd name="connsiteX48" fmla="*/ 2253342 w 5083959"/>
                <a:gd name="connsiteY48" fmla="*/ 2579915 h 2939143"/>
                <a:gd name="connsiteX49" fmla="*/ 2264228 w 5083959"/>
                <a:gd name="connsiteY49" fmla="*/ 2612572 h 2939143"/>
                <a:gd name="connsiteX50" fmla="*/ 2318657 w 5083959"/>
                <a:gd name="connsiteY50" fmla="*/ 2667000 h 2939143"/>
                <a:gd name="connsiteX51" fmla="*/ 2362200 w 5083959"/>
                <a:gd name="connsiteY51" fmla="*/ 2721429 h 2939143"/>
                <a:gd name="connsiteX52" fmla="*/ 2427514 w 5083959"/>
                <a:gd name="connsiteY52" fmla="*/ 2743200 h 2939143"/>
                <a:gd name="connsiteX53" fmla="*/ 2460171 w 5083959"/>
                <a:gd name="connsiteY53" fmla="*/ 2754086 h 2939143"/>
                <a:gd name="connsiteX54" fmla="*/ 2492828 w 5083959"/>
                <a:gd name="connsiteY54" fmla="*/ 2764972 h 2939143"/>
                <a:gd name="connsiteX55" fmla="*/ 2525485 w 5083959"/>
                <a:gd name="connsiteY55" fmla="*/ 2775857 h 2939143"/>
                <a:gd name="connsiteX56" fmla="*/ 2786742 w 5083959"/>
                <a:gd name="connsiteY56" fmla="*/ 2764972 h 2939143"/>
                <a:gd name="connsiteX57" fmla="*/ 2819400 w 5083959"/>
                <a:gd name="connsiteY57" fmla="*/ 2743200 h 2939143"/>
                <a:gd name="connsiteX58" fmla="*/ 2884714 w 5083959"/>
                <a:gd name="connsiteY58" fmla="*/ 2721429 h 2939143"/>
                <a:gd name="connsiteX59" fmla="*/ 2939142 w 5083959"/>
                <a:gd name="connsiteY59" fmla="*/ 2677886 h 2939143"/>
                <a:gd name="connsiteX60" fmla="*/ 2982685 w 5083959"/>
                <a:gd name="connsiteY60" fmla="*/ 2623457 h 2939143"/>
                <a:gd name="connsiteX61" fmla="*/ 3004457 w 5083959"/>
                <a:gd name="connsiteY61" fmla="*/ 2601686 h 2939143"/>
                <a:gd name="connsiteX62" fmla="*/ 3048000 w 5083959"/>
                <a:gd name="connsiteY62" fmla="*/ 2547257 h 2939143"/>
                <a:gd name="connsiteX63" fmla="*/ 3211285 w 5083959"/>
                <a:gd name="connsiteY63" fmla="*/ 2525486 h 2939143"/>
                <a:gd name="connsiteX64" fmla="*/ 3254828 w 5083959"/>
                <a:gd name="connsiteY64" fmla="*/ 2481943 h 2939143"/>
                <a:gd name="connsiteX65" fmla="*/ 3331028 w 5083959"/>
                <a:gd name="connsiteY65" fmla="*/ 2438400 h 2939143"/>
                <a:gd name="connsiteX66" fmla="*/ 3352800 w 5083959"/>
                <a:gd name="connsiteY66" fmla="*/ 2416629 h 2939143"/>
                <a:gd name="connsiteX67" fmla="*/ 3429000 w 5083959"/>
                <a:gd name="connsiteY67" fmla="*/ 2383972 h 2939143"/>
                <a:gd name="connsiteX68" fmla="*/ 3548742 w 5083959"/>
                <a:gd name="connsiteY68" fmla="*/ 2275115 h 2939143"/>
                <a:gd name="connsiteX69" fmla="*/ 3570514 w 5083959"/>
                <a:gd name="connsiteY69" fmla="*/ 2253343 h 2939143"/>
                <a:gd name="connsiteX70" fmla="*/ 3603171 w 5083959"/>
                <a:gd name="connsiteY70" fmla="*/ 2220686 h 2939143"/>
                <a:gd name="connsiteX71" fmla="*/ 3635828 w 5083959"/>
                <a:gd name="connsiteY71" fmla="*/ 2209800 h 2939143"/>
                <a:gd name="connsiteX72" fmla="*/ 3722914 w 5083959"/>
                <a:gd name="connsiteY72" fmla="*/ 2166257 h 2939143"/>
                <a:gd name="connsiteX73" fmla="*/ 3755571 w 5083959"/>
                <a:gd name="connsiteY73" fmla="*/ 2155372 h 2939143"/>
                <a:gd name="connsiteX74" fmla="*/ 3788228 w 5083959"/>
                <a:gd name="connsiteY74" fmla="*/ 2133600 h 2939143"/>
                <a:gd name="connsiteX75" fmla="*/ 3831771 w 5083959"/>
                <a:gd name="connsiteY75" fmla="*/ 2122715 h 2939143"/>
                <a:gd name="connsiteX76" fmla="*/ 3842657 w 5083959"/>
                <a:gd name="connsiteY76" fmla="*/ 2079172 h 2939143"/>
                <a:gd name="connsiteX77" fmla="*/ 3875314 w 5083959"/>
                <a:gd name="connsiteY77" fmla="*/ 2068286 h 2939143"/>
                <a:gd name="connsiteX78" fmla="*/ 4093028 w 5083959"/>
                <a:gd name="connsiteY78" fmla="*/ 2057400 h 2939143"/>
                <a:gd name="connsiteX79" fmla="*/ 4125685 w 5083959"/>
                <a:gd name="connsiteY79" fmla="*/ 2046515 h 2939143"/>
                <a:gd name="connsiteX80" fmla="*/ 4169228 w 5083959"/>
                <a:gd name="connsiteY80" fmla="*/ 2035629 h 2939143"/>
                <a:gd name="connsiteX81" fmla="*/ 4191000 w 5083959"/>
                <a:gd name="connsiteY81" fmla="*/ 2013857 h 2939143"/>
                <a:gd name="connsiteX82" fmla="*/ 4234542 w 5083959"/>
                <a:gd name="connsiteY82" fmla="*/ 2002972 h 2939143"/>
                <a:gd name="connsiteX83" fmla="*/ 4365171 w 5083959"/>
                <a:gd name="connsiteY83" fmla="*/ 1970315 h 2939143"/>
                <a:gd name="connsiteX84" fmla="*/ 4430485 w 5083959"/>
                <a:gd name="connsiteY84" fmla="*/ 1948543 h 2939143"/>
                <a:gd name="connsiteX85" fmla="*/ 4463142 w 5083959"/>
                <a:gd name="connsiteY85" fmla="*/ 1937657 h 2939143"/>
                <a:gd name="connsiteX86" fmla="*/ 4506685 w 5083959"/>
                <a:gd name="connsiteY86" fmla="*/ 1872343 h 2939143"/>
                <a:gd name="connsiteX87" fmla="*/ 4539342 w 5083959"/>
                <a:gd name="connsiteY87" fmla="*/ 1839686 h 2939143"/>
                <a:gd name="connsiteX88" fmla="*/ 4604657 w 5083959"/>
                <a:gd name="connsiteY88" fmla="*/ 1752600 h 2939143"/>
                <a:gd name="connsiteX89" fmla="*/ 4637314 w 5083959"/>
                <a:gd name="connsiteY89" fmla="*/ 1730829 h 2939143"/>
                <a:gd name="connsiteX90" fmla="*/ 4659085 w 5083959"/>
                <a:gd name="connsiteY90" fmla="*/ 1698172 h 2939143"/>
                <a:gd name="connsiteX91" fmla="*/ 4669971 w 5083959"/>
                <a:gd name="connsiteY91" fmla="*/ 1665515 h 2939143"/>
                <a:gd name="connsiteX92" fmla="*/ 4713514 w 5083959"/>
                <a:gd name="connsiteY92" fmla="*/ 1600200 h 2939143"/>
                <a:gd name="connsiteX93" fmla="*/ 4735285 w 5083959"/>
                <a:gd name="connsiteY93" fmla="*/ 1556657 h 2939143"/>
                <a:gd name="connsiteX94" fmla="*/ 4767942 w 5083959"/>
                <a:gd name="connsiteY94" fmla="*/ 1534886 h 2939143"/>
                <a:gd name="connsiteX95" fmla="*/ 4789714 w 5083959"/>
                <a:gd name="connsiteY95" fmla="*/ 1502229 h 2939143"/>
                <a:gd name="connsiteX96" fmla="*/ 4833257 w 5083959"/>
                <a:gd name="connsiteY96" fmla="*/ 1404257 h 2939143"/>
                <a:gd name="connsiteX97" fmla="*/ 4844142 w 5083959"/>
                <a:gd name="connsiteY97" fmla="*/ 1371600 h 2939143"/>
                <a:gd name="connsiteX98" fmla="*/ 4920342 w 5083959"/>
                <a:gd name="connsiteY98" fmla="*/ 1317172 h 2939143"/>
                <a:gd name="connsiteX99" fmla="*/ 4985657 w 5083959"/>
                <a:gd name="connsiteY99" fmla="*/ 1230086 h 2939143"/>
                <a:gd name="connsiteX100" fmla="*/ 4996542 w 5083959"/>
                <a:gd name="connsiteY100" fmla="*/ 1197429 h 2939143"/>
                <a:gd name="connsiteX101" fmla="*/ 5007428 w 5083959"/>
                <a:gd name="connsiteY101" fmla="*/ 1240972 h 2939143"/>
                <a:gd name="connsiteX102" fmla="*/ 4996542 w 5083959"/>
                <a:gd name="connsiteY102" fmla="*/ 1436915 h 2939143"/>
                <a:gd name="connsiteX103" fmla="*/ 4974771 w 5083959"/>
                <a:gd name="connsiteY103" fmla="*/ 1567543 h 2939143"/>
                <a:gd name="connsiteX104" fmla="*/ 4996542 w 5083959"/>
                <a:gd name="connsiteY104" fmla="*/ 1665515 h 2939143"/>
                <a:gd name="connsiteX105" fmla="*/ 5007428 w 5083959"/>
                <a:gd name="connsiteY105" fmla="*/ 1763486 h 2939143"/>
                <a:gd name="connsiteX106" fmla="*/ 4974772 w 5083959"/>
                <a:gd name="connsiteY106" fmla="*/ 1763486 h 2939143"/>
                <a:gd name="connsiteX107" fmla="*/ 4985657 w 5083959"/>
                <a:gd name="connsiteY107" fmla="*/ 1839686 h 2939143"/>
                <a:gd name="connsiteX108" fmla="*/ 4942115 w 5083959"/>
                <a:gd name="connsiteY108" fmla="*/ 1883229 h 2939143"/>
                <a:gd name="connsiteX109" fmla="*/ 4996542 w 5083959"/>
                <a:gd name="connsiteY109" fmla="*/ 1894115 h 2939143"/>
                <a:gd name="connsiteX110" fmla="*/ 5050971 w 5083959"/>
                <a:gd name="connsiteY110" fmla="*/ 1970315 h 2939143"/>
                <a:gd name="connsiteX111" fmla="*/ 5061857 w 5083959"/>
                <a:gd name="connsiteY111" fmla="*/ 2068286 h 2939143"/>
                <a:gd name="connsiteX112" fmla="*/ 4974771 w 5083959"/>
                <a:gd name="connsiteY112" fmla="*/ 2144486 h 2939143"/>
                <a:gd name="connsiteX113" fmla="*/ 5061856 w 5083959"/>
                <a:gd name="connsiteY113" fmla="*/ 2362200 h 2939143"/>
                <a:gd name="connsiteX114" fmla="*/ 5083629 w 5083959"/>
                <a:gd name="connsiteY114" fmla="*/ 2383972 h 2939143"/>
                <a:gd name="connsiteX115" fmla="*/ 5050972 w 5083959"/>
                <a:gd name="connsiteY115" fmla="*/ 2492829 h 2939143"/>
                <a:gd name="connsiteX116" fmla="*/ 4898571 w 5083959"/>
                <a:gd name="connsiteY116" fmla="*/ 2536372 h 2939143"/>
                <a:gd name="connsiteX117" fmla="*/ 4909457 w 5083959"/>
                <a:gd name="connsiteY117" fmla="*/ 2579915 h 2939143"/>
                <a:gd name="connsiteX118" fmla="*/ 4931228 w 5083959"/>
                <a:gd name="connsiteY118" fmla="*/ 2667000 h 2939143"/>
                <a:gd name="connsiteX119" fmla="*/ 4931228 w 5083959"/>
                <a:gd name="connsiteY119" fmla="*/ 2939143 h 2939143"/>
                <a:gd name="connsiteX120" fmla="*/ 1578428 w 5083959"/>
                <a:gd name="connsiteY120" fmla="*/ 2830286 h 2939143"/>
                <a:gd name="connsiteX121" fmla="*/ 522514 w 5083959"/>
                <a:gd name="connsiteY121" fmla="*/ 1774372 h 2939143"/>
                <a:gd name="connsiteX122" fmla="*/ 0 w 5083959"/>
                <a:gd name="connsiteY122" fmla="*/ 1088572 h 2939143"/>
                <a:gd name="connsiteX123" fmla="*/ 587828 w 5083959"/>
                <a:gd name="connsiteY123" fmla="*/ 457200 h 2939143"/>
                <a:gd name="connsiteX124" fmla="*/ 892628 w 5083959"/>
                <a:gd name="connsiteY124" fmla="*/ 0 h 2939143"/>
                <a:gd name="connsiteX125" fmla="*/ 1643742 w 5083959"/>
                <a:gd name="connsiteY125" fmla="*/ 21772 h 2939143"/>
                <a:gd name="connsiteX0" fmla="*/ 1643742 w 5083959"/>
                <a:gd name="connsiteY0" fmla="*/ 21772 h 2939143"/>
                <a:gd name="connsiteX1" fmla="*/ 1643742 w 5083959"/>
                <a:gd name="connsiteY1" fmla="*/ 21772 h 2939143"/>
                <a:gd name="connsiteX2" fmla="*/ 1611085 w 5083959"/>
                <a:gd name="connsiteY2" fmla="*/ 108857 h 2939143"/>
                <a:gd name="connsiteX3" fmla="*/ 1578428 w 5083959"/>
                <a:gd name="connsiteY3" fmla="*/ 130629 h 2939143"/>
                <a:gd name="connsiteX4" fmla="*/ 1567542 w 5083959"/>
                <a:gd name="connsiteY4" fmla="*/ 163286 h 2939143"/>
                <a:gd name="connsiteX5" fmla="*/ 1513114 w 5083959"/>
                <a:gd name="connsiteY5" fmla="*/ 217715 h 2939143"/>
                <a:gd name="connsiteX6" fmla="*/ 1491342 w 5083959"/>
                <a:gd name="connsiteY6" fmla="*/ 239486 h 2939143"/>
                <a:gd name="connsiteX7" fmla="*/ 1458685 w 5083959"/>
                <a:gd name="connsiteY7" fmla="*/ 261257 h 2939143"/>
                <a:gd name="connsiteX8" fmla="*/ 1436914 w 5083959"/>
                <a:gd name="connsiteY8" fmla="*/ 283029 h 2939143"/>
                <a:gd name="connsiteX9" fmla="*/ 1371600 w 5083959"/>
                <a:gd name="connsiteY9" fmla="*/ 315686 h 2939143"/>
                <a:gd name="connsiteX10" fmla="*/ 1349828 w 5083959"/>
                <a:gd name="connsiteY10" fmla="*/ 337457 h 2939143"/>
                <a:gd name="connsiteX11" fmla="*/ 1317171 w 5083959"/>
                <a:gd name="connsiteY11" fmla="*/ 348343 h 2939143"/>
                <a:gd name="connsiteX12" fmla="*/ 1295400 w 5083959"/>
                <a:gd name="connsiteY12" fmla="*/ 381000 h 2939143"/>
                <a:gd name="connsiteX13" fmla="*/ 1273628 w 5083959"/>
                <a:gd name="connsiteY13" fmla="*/ 402772 h 2939143"/>
                <a:gd name="connsiteX14" fmla="*/ 1175657 w 5083959"/>
                <a:gd name="connsiteY14" fmla="*/ 478972 h 2939143"/>
                <a:gd name="connsiteX15" fmla="*/ 1164771 w 5083959"/>
                <a:gd name="connsiteY15" fmla="*/ 522515 h 2939143"/>
                <a:gd name="connsiteX16" fmla="*/ 1143000 w 5083959"/>
                <a:gd name="connsiteY16" fmla="*/ 566057 h 2939143"/>
                <a:gd name="connsiteX17" fmla="*/ 1175657 w 5083959"/>
                <a:gd name="connsiteY17" fmla="*/ 903515 h 2939143"/>
                <a:gd name="connsiteX18" fmla="*/ 1186542 w 5083959"/>
                <a:gd name="connsiteY18" fmla="*/ 936172 h 2939143"/>
                <a:gd name="connsiteX19" fmla="*/ 1175657 w 5083959"/>
                <a:gd name="connsiteY19" fmla="*/ 1023257 h 2939143"/>
                <a:gd name="connsiteX20" fmla="*/ 1121228 w 5083959"/>
                <a:gd name="connsiteY20" fmla="*/ 1088572 h 2939143"/>
                <a:gd name="connsiteX21" fmla="*/ 1088571 w 5083959"/>
                <a:gd name="connsiteY21" fmla="*/ 1164772 h 2939143"/>
                <a:gd name="connsiteX22" fmla="*/ 1240972 w 5083959"/>
                <a:gd name="connsiteY22" fmla="*/ 1393371 h 2939143"/>
                <a:gd name="connsiteX23" fmla="*/ 1556657 w 5083959"/>
                <a:gd name="connsiteY23" fmla="*/ 1611086 h 2939143"/>
                <a:gd name="connsiteX24" fmla="*/ 1415142 w 5083959"/>
                <a:gd name="connsiteY24" fmla="*/ 1502228 h 2939143"/>
                <a:gd name="connsiteX25" fmla="*/ 1317172 w 5083959"/>
                <a:gd name="connsiteY25" fmla="*/ 1436915 h 2939143"/>
                <a:gd name="connsiteX26" fmla="*/ 1741714 w 5083959"/>
                <a:gd name="connsiteY26" fmla="*/ 1676401 h 2939143"/>
                <a:gd name="connsiteX27" fmla="*/ 1143000 w 5083959"/>
                <a:gd name="connsiteY27" fmla="*/ 1251858 h 2939143"/>
                <a:gd name="connsiteX28" fmla="*/ 1600200 w 5083959"/>
                <a:gd name="connsiteY28" fmla="*/ 1632857 h 2939143"/>
                <a:gd name="connsiteX29" fmla="*/ 1719942 w 5083959"/>
                <a:gd name="connsiteY29" fmla="*/ 1687286 h 2939143"/>
                <a:gd name="connsiteX30" fmla="*/ 1774371 w 5083959"/>
                <a:gd name="connsiteY30" fmla="*/ 1719943 h 2939143"/>
                <a:gd name="connsiteX31" fmla="*/ 1861457 w 5083959"/>
                <a:gd name="connsiteY31" fmla="*/ 1774372 h 2939143"/>
                <a:gd name="connsiteX32" fmla="*/ 1905000 w 5083959"/>
                <a:gd name="connsiteY32" fmla="*/ 1839686 h 2939143"/>
                <a:gd name="connsiteX33" fmla="*/ 1937657 w 5083959"/>
                <a:gd name="connsiteY33" fmla="*/ 1915886 h 2939143"/>
                <a:gd name="connsiteX34" fmla="*/ 1959428 w 5083959"/>
                <a:gd name="connsiteY34" fmla="*/ 1992086 h 2939143"/>
                <a:gd name="connsiteX35" fmla="*/ 1970314 w 5083959"/>
                <a:gd name="connsiteY35" fmla="*/ 2024743 h 2939143"/>
                <a:gd name="connsiteX36" fmla="*/ 1981200 w 5083959"/>
                <a:gd name="connsiteY36" fmla="*/ 2079172 h 2939143"/>
                <a:gd name="connsiteX37" fmla="*/ 2002971 w 5083959"/>
                <a:gd name="connsiteY37" fmla="*/ 2133600 h 2939143"/>
                <a:gd name="connsiteX38" fmla="*/ 2013857 w 5083959"/>
                <a:gd name="connsiteY38" fmla="*/ 2242457 h 2939143"/>
                <a:gd name="connsiteX39" fmla="*/ 2035628 w 5083959"/>
                <a:gd name="connsiteY39" fmla="*/ 2307772 h 2939143"/>
                <a:gd name="connsiteX40" fmla="*/ 2046514 w 5083959"/>
                <a:gd name="connsiteY40" fmla="*/ 2340429 h 2939143"/>
                <a:gd name="connsiteX41" fmla="*/ 2057400 w 5083959"/>
                <a:gd name="connsiteY41" fmla="*/ 2373086 h 2939143"/>
                <a:gd name="connsiteX42" fmla="*/ 2068285 w 5083959"/>
                <a:gd name="connsiteY42" fmla="*/ 2416629 h 2939143"/>
                <a:gd name="connsiteX43" fmla="*/ 2079171 w 5083959"/>
                <a:gd name="connsiteY43" fmla="*/ 2449286 h 2939143"/>
                <a:gd name="connsiteX44" fmla="*/ 2122714 w 5083959"/>
                <a:gd name="connsiteY44" fmla="*/ 2460172 h 2939143"/>
                <a:gd name="connsiteX45" fmla="*/ 2177142 w 5083959"/>
                <a:gd name="connsiteY45" fmla="*/ 2503715 h 2939143"/>
                <a:gd name="connsiteX46" fmla="*/ 2209800 w 5083959"/>
                <a:gd name="connsiteY46" fmla="*/ 2525486 h 2939143"/>
                <a:gd name="connsiteX47" fmla="*/ 2231571 w 5083959"/>
                <a:gd name="connsiteY47" fmla="*/ 2558143 h 2939143"/>
                <a:gd name="connsiteX48" fmla="*/ 2253342 w 5083959"/>
                <a:gd name="connsiteY48" fmla="*/ 2579915 h 2939143"/>
                <a:gd name="connsiteX49" fmla="*/ 2264228 w 5083959"/>
                <a:gd name="connsiteY49" fmla="*/ 2612572 h 2939143"/>
                <a:gd name="connsiteX50" fmla="*/ 2318657 w 5083959"/>
                <a:gd name="connsiteY50" fmla="*/ 2667000 h 2939143"/>
                <a:gd name="connsiteX51" fmla="*/ 2362200 w 5083959"/>
                <a:gd name="connsiteY51" fmla="*/ 2721429 h 2939143"/>
                <a:gd name="connsiteX52" fmla="*/ 2427514 w 5083959"/>
                <a:gd name="connsiteY52" fmla="*/ 2743200 h 2939143"/>
                <a:gd name="connsiteX53" fmla="*/ 2460171 w 5083959"/>
                <a:gd name="connsiteY53" fmla="*/ 2754086 h 2939143"/>
                <a:gd name="connsiteX54" fmla="*/ 2492828 w 5083959"/>
                <a:gd name="connsiteY54" fmla="*/ 2764972 h 2939143"/>
                <a:gd name="connsiteX55" fmla="*/ 2525485 w 5083959"/>
                <a:gd name="connsiteY55" fmla="*/ 2775857 h 2939143"/>
                <a:gd name="connsiteX56" fmla="*/ 2786742 w 5083959"/>
                <a:gd name="connsiteY56" fmla="*/ 2764972 h 2939143"/>
                <a:gd name="connsiteX57" fmla="*/ 2819400 w 5083959"/>
                <a:gd name="connsiteY57" fmla="*/ 2743200 h 2939143"/>
                <a:gd name="connsiteX58" fmla="*/ 2884714 w 5083959"/>
                <a:gd name="connsiteY58" fmla="*/ 2721429 h 2939143"/>
                <a:gd name="connsiteX59" fmla="*/ 2939142 w 5083959"/>
                <a:gd name="connsiteY59" fmla="*/ 2677886 h 2939143"/>
                <a:gd name="connsiteX60" fmla="*/ 2982685 w 5083959"/>
                <a:gd name="connsiteY60" fmla="*/ 2623457 h 2939143"/>
                <a:gd name="connsiteX61" fmla="*/ 3004457 w 5083959"/>
                <a:gd name="connsiteY61" fmla="*/ 2601686 h 2939143"/>
                <a:gd name="connsiteX62" fmla="*/ 3048000 w 5083959"/>
                <a:gd name="connsiteY62" fmla="*/ 2547257 h 2939143"/>
                <a:gd name="connsiteX63" fmla="*/ 3211285 w 5083959"/>
                <a:gd name="connsiteY63" fmla="*/ 2525486 h 2939143"/>
                <a:gd name="connsiteX64" fmla="*/ 3254828 w 5083959"/>
                <a:gd name="connsiteY64" fmla="*/ 2481943 h 2939143"/>
                <a:gd name="connsiteX65" fmla="*/ 3331028 w 5083959"/>
                <a:gd name="connsiteY65" fmla="*/ 2438400 h 2939143"/>
                <a:gd name="connsiteX66" fmla="*/ 3352800 w 5083959"/>
                <a:gd name="connsiteY66" fmla="*/ 2416629 h 2939143"/>
                <a:gd name="connsiteX67" fmla="*/ 3429000 w 5083959"/>
                <a:gd name="connsiteY67" fmla="*/ 2383972 h 2939143"/>
                <a:gd name="connsiteX68" fmla="*/ 3548742 w 5083959"/>
                <a:gd name="connsiteY68" fmla="*/ 2275115 h 2939143"/>
                <a:gd name="connsiteX69" fmla="*/ 3570514 w 5083959"/>
                <a:gd name="connsiteY69" fmla="*/ 2253343 h 2939143"/>
                <a:gd name="connsiteX70" fmla="*/ 3603171 w 5083959"/>
                <a:gd name="connsiteY70" fmla="*/ 2220686 h 2939143"/>
                <a:gd name="connsiteX71" fmla="*/ 3635828 w 5083959"/>
                <a:gd name="connsiteY71" fmla="*/ 2209800 h 2939143"/>
                <a:gd name="connsiteX72" fmla="*/ 3722914 w 5083959"/>
                <a:gd name="connsiteY72" fmla="*/ 2166257 h 2939143"/>
                <a:gd name="connsiteX73" fmla="*/ 3755571 w 5083959"/>
                <a:gd name="connsiteY73" fmla="*/ 2155372 h 2939143"/>
                <a:gd name="connsiteX74" fmla="*/ 3788228 w 5083959"/>
                <a:gd name="connsiteY74" fmla="*/ 2133600 h 2939143"/>
                <a:gd name="connsiteX75" fmla="*/ 3831771 w 5083959"/>
                <a:gd name="connsiteY75" fmla="*/ 2122715 h 2939143"/>
                <a:gd name="connsiteX76" fmla="*/ 3842657 w 5083959"/>
                <a:gd name="connsiteY76" fmla="*/ 2079172 h 2939143"/>
                <a:gd name="connsiteX77" fmla="*/ 3875314 w 5083959"/>
                <a:gd name="connsiteY77" fmla="*/ 2068286 h 2939143"/>
                <a:gd name="connsiteX78" fmla="*/ 4093028 w 5083959"/>
                <a:gd name="connsiteY78" fmla="*/ 2057400 h 2939143"/>
                <a:gd name="connsiteX79" fmla="*/ 4125685 w 5083959"/>
                <a:gd name="connsiteY79" fmla="*/ 2046515 h 2939143"/>
                <a:gd name="connsiteX80" fmla="*/ 4169228 w 5083959"/>
                <a:gd name="connsiteY80" fmla="*/ 2035629 h 2939143"/>
                <a:gd name="connsiteX81" fmla="*/ 4191000 w 5083959"/>
                <a:gd name="connsiteY81" fmla="*/ 2013857 h 2939143"/>
                <a:gd name="connsiteX82" fmla="*/ 4234542 w 5083959"/>
                <a:gd name="connsiteY82" fmla="*/ 2002972 h 2939143"/>
                <a:gd name="connsiteX83" fmla="*/ 4365171 w 5083959"/>
                <a:gd name="connsiteY83" fmla="*/ 1970315 h 2939143"/>
                <a:gd name="connsiteX84" fmla="*/ 4430485 w 5083959"/>
                <a:gd name="connsiteY84" fmla="*/ 1948543 h 2939143"/>
                <a:gd name="connsiteX85" fmla="*/ 4463142 w 5083959"/>
                <a:gd name="connsiteY85" fmla="*/ 1937657 h 2939143"/>
                <a:gd name="connsiteX86" fmla="*/ 4506685 w 5083959"/>
                <a:gd name="connsiteY86" fmla="*/ 1872343 h 2939143"/>
                <a:gd name="connsiteX87" fmla="*/ 4539342 w 5083959"/>
                <a:gd name="connsiteY87" fmla="*/ 1839686 h 2939143"/>
                <a:gd name="connsiteX88" fmla="*/ 4604657 w 5083959"/>
                <a:gd name="connsiteY88" fmla="*/ 1752600 h 2939143"/>
                <a:gd name="connsiteX89" fmla="*/ 4637314 w 5083959"/>
                <a:gd name="connsiteY89" fmla="*/ 1730829 h 2939143"/>
                <a:gd name="connsiteX90" fmla="*/ 4659085 w 5083959"/>
                <a:gd name="connsiteY90" fmla="*/ 1698172 h 2939143"/>
                <a:gd name="connsiteX91" fmla="*/ 4669971 w 5083959"/>
                <a:gd name="connsiteY91" fmla="*/ 1665515 h 2939143"/>
                <a:gd name="connsiteX92" fmla="*/ 4713514 w 5083959"/>
                <a:gd name="connsiteY92" fmla="*/ 1600200 h 2939143"/>
                <a:gd name="connsiteX93" fmla="*/ 4735285 w 5083959"/>
                <a:gd name="connsiteY93" fmla="*/ 1556657 h 2939143"/>
                <a:gd name="connsiteX94" fmla="*/ 4767942 w 5083959"/>
                <a:gd name="connsiteY94" fmla="*/ 1534886 h 2939143"/>
                <a:gd name="connsiteX95" fmla="*/ 4789714 w 5083959"/>
                <a:gd name="connsiteY95" fmla="*/ 1502229 h 2939143"/>
                <a:gd name="connsiteX96" fmla="*/ 4833257 w 5083959"/>
                <a:gd name="connsiteY96" fmla="*/ 1404257 h 2939143"/>
                <a:gd name="connsiteX97" fmla="*/ 4844142 w 5083959"/>
                <a:gd name="connsiteY97" fmla="*/ 1371600 h 2939143"/>
                <a:gd name="connsiteX98" fmla="*/ 4920342 w 5083959"/>
                <a:gd name="connsiteY98" fmla="*/ 1317172 h 2939143"/>
                <a:gd name="connsiteX99" fmla="*/ 4985657 w 5083959"/>
                <a:gd name="connsiteY99" fmla="*/ 1230086 h 2939143"/>
                <a:gd name="connsiteX100" fmla="*/ 4996542 w 5083959"/>
                <a:gd name="connsiteY100" fmla="*/ 1197429 h 2939143"/>
                <a:gd name="connsiteX101" fmla="*/ 5007428 w 5083959"/>
                <a:gd name="connsiteY101" fmla="*/ 1240972 h 2939143"/>
                <a:gd name="connsiteX102" fmla="*/ 4996542 w 5083959"/>
                <a:gd name="connsiteY102" fmla="*/ 1436915 h 2939143"/>
                <a:gd name="connsiteX103" fmla="*/ 4974771 w 5083959"/>
                <a:gd name="connsiteY103" fmla="*/ 1567543 h 2939143"/>
                <a:gd name="connsiteX104" fmla="*/ 4996542 w 5083959"/>
                <a:gd name="connsiteY104" fmla="*/ 1665515 h 2939143"/>
                <a:gd name="connsiteX105" fmla="*/ 5007428 w 5083959"/>
                <a:gd name="connsiteY105" fmla="*/ 1763486 h 2939143"/>
                <a:gd name="connsiteX106" fmla="*/ 4974772 w 5083959"/>
                <a:gd name="connsiteY106" fmla="*/ 1763486 h 2939143"/>
                <a:gd name="connsiteX107" fmla="*/ 4985657 w 5083959"/>
                <a:gd name="connsiteY107" fmla="*/ 1839686 h 2939143"/>
                <a:gd name="connsiteX108" fmla="*/ 4942115 w 5083959"/>
                <a:gd name="connsiteY108" fmla="*/ 1883229 h 2939143"/>
                <a:gd name="connsiteX109" fmla="*/ 4996542 w 5083959"/>
                <a:gd name="connsiteY109" fmla="*/ 1894115 h 2939143"/>
                <a:gd name="connsiteX110" fmla="*/ 5050971 w 5083959"/>
                <a:gd name="connsiteY110" fmla="*/ 1970315 h 2939143"/>
                <a:gd name="connsiteX111" fmla="*/ 5061857 w 5083959"/>
                <a:gd name="connsiteY111" fmla="*/ 2068286 h 2939143"/>
                <a:gd name="connsiteX112" fmla="*/ 4974771 w 5083959"/>
                <a:gd name="connsiteY112" fmla="*/ 2144486 h 2939143"/>
                <a:gd name="connsiteX113" fmla="*/ 5061856 w 5083959"/>
                <a:gd name="connsiteY113" fmla="*/ 2362200 h 2939143"/>
                <a:gd name="connsiteX114" fmla="*/ 5083629 w 5083959"/>
                <a:gd name="connsiteY114" fmla="*/ 2383972 h 2939143"/>
                <a:gd name="connsiteX115" fmla="*/ 5050972 w 5083959"/>
                <a:gd name="connsiteY115" fmla="*/ 2492829 h 2939143"/>
                <a:gd name="connsiteX116" fmla="*/ 4898571 w 5083959"/>
                <a:gd name="connsiteY116" fmla="*/ 2536372 h 2939143"/>
                <a:gd name="connsiteX117" fmla="*/ 4909457 w 5083959"/>
                <a:gd name="connsiteY117" fmla="*/ 2579915 h 2939143"/>
                <a:gd name="connsiteX118" fmla="*/ 4931228 w 5083959"/>
                <a:gd name="connsiteY118" fmla="*/ 2667000 h 2939143"/>
                <a:gd name="connsiteX119" fmla="*/ 4931228 w 5083959"/>
                <a:gd name="connsiteY119" fmla="*/ 2939143 h 2939143"/>
                <a:gd name="connsiteX120" fmla="*/ 1578428 w 5083959"/>
                <a:gd name="connsiteY120" fmla="*/ 2830286 h 2939143"/>
                <a:gd name="connsiteX121" fmla="*/ 522514 w 5083959"/>
                <a:gd name="connsiteY121" fmla="*/ 1774372 h 2939143"/>
                <a:gd name="connsiteX122" fmla="*/ 0 w 5083959"/>
                <a:gd name="connsiteY122" fmla="*/ 1088572 h 2939143"/>
                <a:gd name="connsiteX123" fmla="*/ 587828 w 5083959"/>
                <a:gd name="connsiteY123" fmla="*/ 457200 h 2939143"/>
                <a:gd name="connsiteX124" fmla="*/ 892628 w 5083959"/>
                <a:gd name="connsiteY124" fmla="*/ 0 h 2939143"/>
                <a:gd name="connsiteX125" fmla="*/ 1643742 w 5083959"/>
                <a:gd name="connsiteY125" fmla="*/ 21772 h 2939143"/>
                <a:gd name="connsiteX0" fmla="*/ 1643742 w 5083959"/>
                <a:gd name="connsiteY0" fmla="*/ 21772 h 2939143"/>
                <a:gd name="connsiteX1" fmla="*/ 1643742 w 5083959"/>
                <a:gd name="connsiteY1" fmla="*/ 21772 h 2939143"/>
                <a:gd name="connsiteX2" fmla="*/ 1611085 w 5083959"/>
                <a:gd name="connsiteY2" fmla="*/ 108857 h 2939143"/>
                <a:gd name="connsiteX3" fmla="*/ 1578428 w 5083959"/>
                <a:gd name="connsiteY3" fmla="*/ 130629 h 2939143"/>
                <a:gd name="connsiteX4" fmla="*/ 1567542 w 5083959"/>
                <a:gd name="connsiteY4" fmla="*/ 163286 h 2939143"/>
                <a:gd name="connsiteX5" fmla="*/ 1513114 w 5083959"/>
                <a:gd name="connsiteY5" fmla="*/ 217715 h 2939143"/>
                <a:gd name="connsiteX6" fmla="*/ 1491342 w 5083959"/>
                <a:gd name="connsiteY6" fmla="*/ 239486 h 2939143"/>
                <a:gd name="connsiteX7" fmla="*/ 1458685 w 5083959"/>
                <a:gd name="connsiteY7" fmla="*/ 261257 h 2939143"/>
                <a:gd name="connsiteX8" fmla="*/ 1436914 w 5083959"/>
                <a:gd name="connsiteY8" fmla="*/ 283029 h 2939143"/>
                <a:gd name="connsiteX9" fmla="*/ 1371600 w 5083959"/>
                <a:gd name="connsiteY9" fmla="*/ 315686 h 2939143"/>
                <a:gd name="connsiteX10" fmla="*/ 1349828 w 5083959"/>
                <a:gd name="connsiteY10" fmla="*/ 337457 h 2939143"/>
                <a:gd name="connsiteX11" fmla="*/ 1317171 w 5083959"/>
                <a:gd name="connsiteY11" fmla="*/ 348343 h 2939143"/>
                <a:gd name="connsiteX12" fmla="*/ 1295400 w 5083959"/>
                <a:gd name="connsiteY12" fmla="*/ 381000 h 2939143"/>
                <a:gd name="connsiteX13" fmla="*/ 1273628 w 5083959"/>
                <a:gd name="connsiteY13" fmla="*/ 402772 h 2939143"/>
                <a:gd name="connsiteX14" fmla="*/ 1175657 w 5083959"/>
                <a:gd name="connsiteY14" fmla="*/ 478972 h 2939143"/>
                <a:gd name="connsiteX15" fmla="*/ 1164771 w 5083959"/>
                <a:gd name="connsiteY15" fmla="*/ 522515 h 2939143"/>
                <a:gd name="connsiteX16" fmla="*/ 1143000 w 5083959"/>
                <a:gd name="connsiteY16" fmla="*/ 566057 h 2939143"/>
                <a:gd name="connsiteX17" fmla="*/ 1175657 w 5083959"/>
                <a:gd name="connsiteY17" fmla="*/ 903515 h 2939143"/>
                <a:gd name="connsiteX18" fmla="*/ 1186542 w 5083959"/>
                <a:gd name="connsiteY18" fmla="*/ 936172 h 2939143"/>
                <a:gd name="connsiteX19" fmla="*/ 1175657 w 5083959"/>
                <a:gd name="connsiteY19" fmla="*/ 1023257 h 2939143"/>
                <a:gd name="connsiteX20" fmla="*/ 1121228 w 5083959"/>
                <a:gd name="connsiteY20" fmla="*/ 1088572 h 2939143"/>
                <a:gd name="connsiteX21" fmla="*/ 1088571 w 5083959"/>
                <a:gd name="connsiteY21" fmla="*/ 1164772 h 2939143"/>
                <a:gd name="connsiteX22" fmla="*/ 1240972 w 5083959"/>
                <a:gd name="connsiteY22" fmla="*/ 1393371 h 2939143"/>
                <a:gd name="connsiteX23" fmla="*/ 1556657 w 5083959"/>
                <a:gd name="connsiteY23" fmla="*/ 1611086 h 2939143"/>
                <a:gd name="connsiteX24" fmla="*/ 1415142 w 5083959"/>
                <a:gd name="connsiteY24" fmla="*/ 1556656 h 2939143"/>
                <a:gd name="connsiteX25" fmla="*/ 1317172 w 5083959"/>
                <a:gd name="connsiteY25" fmla="*/ 1436915 h 2939143"/>
                <a:gd name="connsiteX26" fmla="*/ 1741714 w 5083959"/>
                <a:gd name="connsiteY26" fmla="*/ 1676401 h 2939143"/>
                <a:gd name="connsiteX27" fmla="*/ 1143000 w 5083959"/>
                <a:gd name="connsiteY27" fmla="*/ 1251858 h 2939143"/>
                <a:gd name="connsiteX28" fmla="*/ 1600200 w 5083959"/>
                <a:gd name="connsiteY28" fmla="*/ 1632857 h 2939143"/>
                <a:gd name="connsiteX29" fmla="*/ 1719942 w 5083959"/>
                <a:gd name="connsiteY29" fmla="*/ 1687286 h 2939143"/>
                <a:gd name="connsiteX30" fmla="*/ 1774371 w 5083959"/>
                <a:gd name="connsiteY30" fmla="*/ 1719943 h 2939143"/>
                <a:gd name="connsiteX31" fmla="*/ 1861457 w 5083959"/>
                <a:gd name="connsiteY31" fmla="*/ 1774372 h 2939143"/>
                <a:gd name="connsiteX32" fmla="*/ 1905000 w 5083959"/>
                <a:gd name="connsiteY32" fmla="*/ 1839686 h 2939143"/>
                <a:gd name="connsiteX33" fmla="*/ 1937657 w 5083959"/>
                <a:gd name="connsiteY33" fmla="*/ 1915886 h 2939143"/>
                <a:gd name="connsiteX34" fmla="*/ 1959428 w 5083959"/>
                <a:gd name="connsiteY34" fmla="*/ 1992086 h 2939143"/>
                <a:gd name="connsiteX35" fmla="*/ 1970314 w 5083959"/>
                <a:gd name="connsiteY35" fmla="*/ 2024743 h 2939143"/>
                <a:gd name="connsiteX36" fmla="*/ 1981200 w 5083959"/>
                <a:gd name="connsiteY36" fmla="*/ 2079172 h 2939143"/>
                <a:gd name="connsiteX37" fmla="*/ 2002971 w 5083959"/>
                <a:gd name="connsiteY37" fmla="*/ 2133600 h 2939143"/>
                <a:gd name="connsiteX38" fmla="*/ 2013857 w 5083959"/>
                <a:gd name="connsiteY38" fmla="*/ 2242457 h 2939143"/>
                <a:gd name="connsiteX39" fmla="*/ 2035628 w 5083959"/>
                <a:gd name="connsiteY39" fmla="*/ 2307772 h 2939143"/>
                <a:gd name="connsiteX40" fmla="*/ 2046514 w 5083959"/>
                <a:gd name="connsiteY40" fmla="*/ 2340429 h 2939143"/>
                <a:gd name="connsiteX41" fmla="*/ 2057400 w 5083959"/>
                <a:gd name="connsiteY41" fmla="*/ 2373086 h 2939143"/>
                <a:gd name="connsiteX42" fmla="*/ 2068285 w 5083959"/>
                <a:gd name="connsiteY42" fmla="*/ 2416629 h 2939143"/>
                <a:gd name="connsiteX43" fmla="*/ 2079171 w 5083959"/>
                <a:gd name="connsiteY43" fmla="*/ 2449286 h 2939143"/>
                <a:gd name="connsiteX44" fmla="*/ 2122714 w 5083959"/>
                <a:gd name="connsiteY44" fmla="*/ 2460172 h 2939143"/>
                <a:gd name="connsiteX45" fmla="*/ 2177142 w 5083959"/>
                <a:gd name="connsiteY45" fmla="*/ 2503715 h 2939143"/>
                <a:gd name="connsiteX46" fmla="*/ 2209800 w 5083959"/>
                <a:gd name="connsiteY46" fmla="*/ 2525486 h 2939143"/>
                <a:gd name="connsiteX47" fmla="*/ 2231571 w 5083959"/>
                <a:gd name="connsiteY47" fmla="*/ 2558143 h 2939143"/>
                <a:gd name="connsiteX48" fmla="*/ 2253342 w 5083959"/>
                <a:gd name="connsiteY48" fmla="*/ 2579915 h 2939143"/>
                <a:gd name="connsiteX49" fmla="*/ 2264228 w 5083959"/>
                <a:gd name="connsiteY49" fmla="*/ 2612572 h 2939143"/>
                <a:gd name="connsiteX50" fmla="*/ 2318657 w 5083959"/>
                <a:gd name="connsiteY50" fmla="*/ 2667000 h 2939143"/>
                <a:gd name="connsiteX51" fmla="*/ 2362200 w 5083959"/>
                <a:gd name="connsiteY51" fmla="*/ 2721429 h 2939143"/>
                <a:gd name="connsiteX52" fmla="*/ 2427514 w 5083959"/>
                <a:gd name="connsiteY52" fmla="*/ 2743200 h 2939143"/>
                <a:gd name="connsiteX53" fmla="*/ 2460171 w 5083959"/>
                <a:gd name="connsiteY53" fmla="*/ 2754086 h 2939143"/>
                <a:gd name="connsiteX54" fmla="*/ 2492828 w 5083959"/>
                <a:gd name="connsiteY54" fmla="*/ 2764972 h 2939143"/>
                <a:gd name="connsiteX55" fmla="*/ 2525485 w 5083959"/>
                <a:gd name="connsiteY55" fmla="*/ 2775857 h 2939143"/>
                <a:gd name="connsiteX56" fmla="*/ 2786742 w 5083959"/>
                <a:gd name="connsiteY56" fmla="*/ 2764972 h 2939143"/>
                <a:gd name="connsiteX57" fmla="*/ 2819400 w 5083959"/>
                <a:gd name="connsiteY57" fmla="*/ 2743200 h 2939143"/>
                <a:gd name="connsiteX58" fmla="*/ 2884714 w 5083959"/>
                <a:gd name="connsiteY58" fmla="*/ 2721429 h 2939143"/>
                <a:gd name="connsiteX59" fmla="*/ 2939142 w 5083959"/>
                <a:gd name="connsiteY59" fmla="*/ 2677886 h 2939143"/>
                <a:gd name="connsiteX60" fmla="*/ 2982685 w 5083959"/>
                <a:gd name="connsiteY60" fmla="*/ 2623457 h 2939143"/>
                <a:gd name="connsiteX61" fmla="*/ 3004457 w 5083959"/>
                <a:gd name="connsiteY61" fmla="*/ 2601686 h 2939143"/>
                <a:gd name="connsiteX62" fmla="*/ 3048000 w 5083959"/>
                <a:gd name="connsiteY62" fmla="*/ 2547257 h 2939143"/>
                <a:gd name="connsiteX63" fmla="*/ 3211285 w 5083959"/>
                <a:gd name="connsiteY63" fmla="*/ 2525486 h 2939143"/>
                <a:gd name="connsiteX64" fmla="*/ 3254828 w 5083959"/>
                <a:gd name="connsiteY64" fmla="*/ 2481943 h 2939143"/>
                <a:gd name="connsiteX65" fmla="*/ 3331028 w 5083959"/>
                <a:gd name="connsiteY65" fmla="*/ 2438400 h 2939143"/>
                <a:gd name="connsiteX66" fmla="*/ 3352800 w 5083959"/>
                <a:gd name="connsiteY66" fmla="*/ 2416629 h 2939143"/>
                <a:gd name="connsiteX67" fmla="*/ 3429000 w 5083959"/>
                <a:gd name="connsiteY67" fmla="*/ 2383972 h 2939143"/>
                <a:gd name="connsiteX68" fmla="*/ 3548742 w 5083959"/>
                <a:gd name="connsiteY68" fmla="*/ 2275115 h 2939143"/>
                <a:gd name="connsiteX69" fmla="*/ 3570514 w 5083959"/>
                <a:gd name="connsiteY69" fmla="*/ 2253343 h 2939143"/>
                <a:gd name="connsiteX70" fmla="*/ 3603171 w 5083959"/>
                <a:gd name="connsiteY70" fmla="*/ 2220686 h 2939143"/>
                <a:gd name="connsiteX71" fmla="*/ 3635828 w 5083959"/>
                <a:gd name="connsiteY71" fmla="*/ 2209800 h 2939143"/>
                <a:gd name="connsiteX72" fmla="*/ 3722914 w 5083959"/>
                <a:gd name="connsiteY72" fmla="*/ 2166257 h 2939143"/>
                <a:gd name="connsiteX73" fmla="*/ 3755571 w 5083959"/>
                <a:gd name="connsiteY73" fmla="*/ 2155372 h 2939143"/>
                <a:gd name="connsiteX74" fmla="*/ 3788228 w 5083959"/>
                <a:gd name="connsiteY74" fmla="*/ 2133600 h 2939143"/>
                <a:gd name="connsiteX75" fmla="*/ 3831771 w 5083959"/>
                <a:gd name="connsiteY75" fmla="*/ 2122715 h 2939143"/>
                <a:gd name="connsiteX76" fmla="*/ 3842657 w 5083959"/>
                <a:gd name="connsiteY76" fmla="*/ 2079172 h 2939143"/>
                <a:gd name="connsiteX77" fmla="*/ 3875314 w 5083959"/>
                <a:gd name="connsiteY77" fmla="*/ 2068286 h 2939143"/>
                <a:gd name="connsiteX78" fmla="*/ 4093028 w 5083959"/>
                <a:gd name="connsiteY78" fmla="*/ 2057400 h 2939143"/>
                <a:gd name="connsiteX79" fmla="*/ 4125685 w 5083959"/>
                <a:gd name="connsiteY79" fmla="*/ 2046515 h 2939143"/>
                <a:gd name="connsiteX80" fmla="*/ 4169228 w 5083959"/>
                <a:gd name="connsiteY80" fmla="*/ 2035629 h 2939143"/>
                <a:gd name="connsiteX81" fmla="*/ 4191000 w 5083959"/>
                <a:gd name="connsiteY81" fmla="*/ 2013857 h 2939143"/>
                <a:gd name="connsiteX82" fmla="*/ 4234542 w 5083959"/>
                <a:gd name="connsiteY82" fmla="*/ 2002972 h 2939143"/>
                <a:gd name="connsiteX83" fmla="*/ 4365171 w 5083959"/>
                <a:gd name="connsiteY83" fmla="*/ 1970315 h 2939143"/>
                <a:gd name="connsiteX84" fmla="*/ 4430485 w 5083959"/>
                <a:gd name="connsiteY84" fmla="*/ 1948543 h 2939143"/>
                <a:gd name="connsiteX85" fmla="*/ 4463142 w 5083959"/>
                <a:gd name="connsiteY85" fmla="*/ 1937657 h 2939143"/>
                <a:gd name="connsiteX86" fmla="*/ 4506685 w 5083959"/>
                <a:gd name="connsiteY86" fmla="*/ 1872343 h 2939143"/>
                <a:gd name="connsiteX87" fmla="*/ 4539342 w 5083959"/>
                <a:gd name="connsiteY87" fmla="*/ 1839686 h 2939143"/>
                <a:gd name="connsiteX88" fmla="*/ 4604657 w 5083959"/>
                <a:gd name="connsiteY88" fmla="*/ 1752600 h 2939143"/>
                <a:gd name="connsiteX89" fmla="*/ 4637314 w 5083959"/>
                <a:gd name="connsiteY89" fmla="*/ 1730829 h 2939143"/>
                <a:gd name="connsiteX90" fmla="*/ 4659085 w 5083959"/>
                <a:gd name="connsiteY90" fmla="*/ 1698172 h 2939143"/>
                <a:gd name="connsiteX91" fmla="*/ 4669971 w 5083959"/>
                <a:gd name="connsiteY91" fmla="*/ 1665515 h 2939143"/>
                <a:gd name="connsiteX92" fmla="*/ 4713514 w 5083959"/>
                <a:gd name="connsiteY92" fmla="*/ 1600200 h 2939143"/>
                <a:gd name="connsiteX93" fmla="*/ 4735285 w 5083959"/>
                <a:gd name="connsiteY93" fmla="*/ 1556657 h 2939143"/>
                <a:gd name="connsiteX94" fmla="*/ 4767942 w 5083959"/>
                <a:gd name="connsiteY94" fmla="*/ 1534886 h 2939143"/>
                <a:gd name="connsiteX95" fmla="*/ 4789714 w 5083959"/>
                <a:gd name="connsiteY95" fmla="*/ 1502229 h 2939143"/>
                <a:gd name="connsiteX96" fmla="*/ 4833257 w 5083959"/>
                <a:gd name="connsiteY96" fmla="*/ 1404257 h 2939143"/>
                <a:gd name="connsiteX97" fmla="*/ 4844142 w 5083959"/>
                <a:gd name="connsiteY97" fmla="*/ 1371600 h 2939143"/>
                <a:gd name="connsiteX98" fmla="*/ 4920342 w 5083959"/>
                <a:gd name="connsiteY98" fmla="*/ 1317172 h 2939143"/>
                <a:gd name="connsiteX99" fmla="*/ 4985657 w 5083959"/>
                <a:gd name="connsiteY99" fmla="*/ 1230086 h 2939143"/>
                <a:gd name="connsiteX100" fmla="*/ 4996542 w 5083959"/>
                <a:gd name="connsiteY100" fmla="*/ 1197429 h 2939143"/>
                <a:gd name="connsiteX101" fmla="*/ 5007428 w 5083959"/>
                <a:gd name="connsiteY101" fmla="*/ 1240972 h 2939143"/>
                <a:gd name="connsiteX102" fmla="*/ 4996542 w 5083959"/>
                <a:gd name="connsiteY102" fmla="*/ 1436915 h 2939143"/>
                <a:gd name="connsiteX103" fmla="*/ 4974771 w 5083959"/>
                <a:gd name="connsiteY103" fmla="*/ 1567543 h 2939143"/>
                <a:gd name="connsiteX104" fmla="*/ 4996542 w 5083959"/>
                <a:gd name="connsiteY104" fmla="*/ 1665515 h 2939143"/>
                <a:gd name="connsiteX105" fmla="*/ 5007428 w 5083959"/>
                <a:gd name="connsiteY105" fmla="*/ 1763486 h 2939143"/>
                <a:gd name="connsiteX106" fmla="*/ 4974772 w 5083959"/>
                <a:gd name="connsiteY106" fmla="*/ 1763486 h 2939143"/>
                <a:gd name="connsiteX107" fmla="*/ 4985657 w 5083959"/>
                <a:gd name="connsiteY107" fmla="*/ 1839686 h 2939143"/>
                <a:gd name="connsiteX108" fmla="*/ 4942115 w 5083959"/>
                <a:gd name="connsiteY108" fmla="*/ 1883229 h 2939143"/>
                <a:gd name="connsiteX109" fmla="*/ 4996542 w 5083959"/>
                <a:gd name="connsiteY109" fmla="*/ 1894115 h 2939143"/>
                <a:gd name="connsiteX110" fmla="*/ 5050971 w 5083959"/>
                <a:gd name="connsiteY110" fmla="*/ 1970315 h 2939143"/>
                <a:gd name="connsiteX111" fmla="*/ 5061857 w 5083959"/>
                <a:gd name="connsiteY111" fmla="*/ 2068286 h 2939143"/>
                <a:gd name="connsiteX112" fmla="*/ 4974771 w 5083959"/>
                <a:gd name="connsiteY112" fmla="*/ 2144486 h 2939143"/>
                <a:gd name="connsiteX113" fmla="*/ 5061856 w 5083959"/>
                <a:gd name="connsiteY113" fmla="*/ 2362200 h 2939143"/>
                <a:gd name="connsiteX114" fmla="*/ 5083629 w 5083959"/>
                <a:gd name="connsiteY114" fmla="*/ 2383972 h 2939143"/>
                <a:gd name="connsiteX115" fmla="*/ 5050972 w 5083959"/>
                <a:gd name="connsiteY115" fmla="*/ 2492829 h 2939143"/>
                <a:gd name="connsiteX116" fmla="*/ 4898571 w 5083959"/>
                <a:gd name="connsiteY116" fmla="*/ 2536372 h 2939143"/>
                <a:gd name="connsiteX117" fmla="*/ 4909457 w 5083959"/>
                <a:gd name="connsiteY117" fmla="*/ 2579915 h 2939143"/>
                <a:gd name="connsiteX118" fmla="*/ 4931228 w 5083959"/>
                <a:gd name="connsiteY118" fmla="*/ 2667000 h 2939143"/>
                <a:gd name="connsiteX119" fmla="*/ 4931228 w 5083959"/>
                <a:gd name="connsiteY119" fmla="*/ 2939143 h 2939143"/>
                <a:gd name="connsiteX120" fmla="*/ 1578428 w 5083959"/>
                <a:gd name="connsiteY120" fmla="*/ 2830286 h 2939143"/>
                <a:gd name="connsiteX121" fmla="*/ 522514 w 5083959"/>
                <a:gd name="connsiteY121" fmla="*/ 1774372 h 2939143"/>
                <a:gd name="connsiteX122" fmla="*/ 0 w 5083959"/>
                <a:gd name="connsiteY122" fmla="*/ 1088572 h 2939143"/>
                <a:gd name="connsiteX123" fmla="*/ 587828 w 5083959"/>
                <a:gd name="connsiteY123" fmla="*/ 457200 h 2939143"/>
                <a:gd name="connsiteX124" fmla="*/ 892628 w 5083959"/>
                <a:gd name="connsiteY124" fmla="*/ 0 h 2939143"/>
                <a:gd name="connsiteX125" fmla="*/ 1643742 w 5083959"/>
                <a:gd name="connsiteY125" fmla="*/ 21772 h 2939143"/>
                <a:gd name="connsiteX0" fmla="*/ 1643742 w 5083959"/>
                <a:gd name="connsiteY0" fmla="*/ 21772 h 2939143"/>
                <a:gd name="connsiteX1" fmla="*/ 1643742 w 5083959"/>
                <a:gd name="connsiteY1" fmla="*/ 21772 h 2939143"/>
                <a:gd name="connsiteX2" fmla="*/ 1611085 w 5083959"/>
                <a:gd name="connsiteY2" fmla="*/ 108857 h 2939143"/>
                <a:gd name="connsiteX3" fmla="*/ 1578428 w 5083959"/>
                <a:gd name="connsiteY3" fmla="*/ 130629 h 2939143"/>
                <a:gd name="connsiteX4" fmla="*/ 1567542 w 5083959"/>
                <a:gd name="connsiteY4" fmla="*/ 163286 h 2939143"/>
                <a:gd name="connsiteX5" fmla="*/ 1513114 w 5083959"/>
                <a:gd name="connsiteY5" fmla="*/ 217715 h 2939143"/>
                <a:gd name="connsiteX6" fmla="*/ 1491342 w 5083959"/>
                <a:gd name="connsiteY6" fmla="*/ 239486 h 2939143"/>
                <a:gd name="connsiteX7" fmla="*/ 1458685 w 5083959"/>
                <a:gd name="connsiteY7" fmla="*/ 261257 h 2939143"/>
                <a:gd name="connsiteX8" fmla="*/ 1436914 w 5083959"/>
                <a:gd name="connsiteY8" fmla="*/ 283029 h 2939143"/>
                <a:gd name="connsiteX9" fmla="*/ 1371600 w 5083959"/>
                <a:gd name="connsiteY9" fmla="*/ 315686 h 2939143"/>
                <a:gd name="connsiteX10" fmla="*/ 1349828 w 5083959"/>
                <a:gd name="connsiteY10" fmla="*/ 337457 h 2939143"/>
                <a:gd name="connsiteX11" fmla="*/ 1317171 w 5083959"/>
                <a:gd name="connsiteY11" fmla="*/ 348343 h 2939143"/>
                <a:gd name="connsiteX12" fmla="*/ 1295400 w 5083959"/>
                <a:gd name="connsiteY12" fmla="*/ 381000 h 2939143"/>
                <a:gd name="connsiteX13" fmla="*/ 1273628 w 5083959"/>
                <a:gd name="connsiteY13" fmla="*/ 402772 h 2939143"/>
                <a:gd name="connsiteX14" fmla="*/ 1175657 w 5083959"/>
                <a:gd name="connsiteY14" fmla="*/ 478972 h 2939143"/>
                <a:gd name="connsiteX15" fmla="*/ 1164771 w 5083959"/>
                <a:gd name="connsiteY15" fmla="*/ 522515 h 2939143"/>
                <a:gd name="connsiteX16" fmla="*/ 1143000 w 5083959"/>
                <a:gd name="connsiteY16" fmla="*/ 566057 h 2939143"/>
                <a:gd name="connsiteX17" fmla="*/ 1175657 w 5083959"/>
                <a:gd name="connsiteY17" fmla="*/ 903515 h 2939143"/>
                <a:gd name="connsiteX18" fmla="*/ 1186542 w 5083959"/>
                <a:gd name="connsiteY18" fmla="*/ 936172 h 2939143"/>
                <a:gd name="connsiteX19" fmla="*/ 1175657 w 5083959"/>
                <a:gd name="connsiteY19" fmla="*/ 1023257 h 2939143"/>
                <a:gd name="connsiteX20" fmla="*/ 1121228 w 5083959"/>
                <a:gd name="connsiteY20" fmla="*/ 1088572 h 2939143"/>
                <a:gd name="connsiteX21" fmla="*/ 1088571 w 5083959"/>
                <a:gd name="connsiteY21" fmla="*/ 1164772 h 2939143"/>
                <a:gd name="connsiteX22" fmla="*/ 1240972 w 5083959"/>
                <a:gd name="connsiteY22" fmla="*/ 1393371 h 2939143"/>
                <a:gd name="connsiteX23" fmla="*/ 1556657 w 5083959"/>
                <a:gd name="connsiteY23" fmla="*/ 1611086 h 2939143"/>
                <a:gd name="connsiteX24" fmla="*/ 1415142 w 5083959"/>
                <a:gd name="connsiteY24" fmla="*/ 1556656 h 2939143"/>
                <a:gd name="connsiteX25" fmla="*/ 1197429 w 5083959"/>
                <a:gd name="connsiteY25" fmla="*/ 1567543 h 2939143"/>
                <a:gd name="connsiteX26" fmla="*/ 1741714 w 5083959"/>
                <a:gd name="connsiteY26" fmla="*/ 1676401 h 2939143"/>
                <a:gd name="connsiteX27" fmla="*/ 1143000 w 5083959"/>
                <a:gd name="connsiteY27" fmla="*/ 1251858 h 2939143"/>
                <a:gd name="connsiteX28" fmla="*/ 1600200 w 5083959"/>
                <a:gd name="connsiteY28" fmla="*/ 1632857 h 2939143"/>
                <a:gd name="connsiteX29" fmla="*/ 1719942 w 5083959"/>
                <a:gd name="connsiteY29" fmla="*/ 1687286 h 2939143"/>
                <a:gd name="connsiteX30" fmla="*/ 1774371 w 5083959"/>
                <a:gd name="connsiteY30" fmla="*/ 1719943 h 2939143"/>
                <a:gd name="connsiteX31" fmla="*/ 1861457 w 5083959"/>
                <a:gd name="connsiteY31" fmla="*/ 1774372 h 2939143"/>
                <a:gd name="connsiteX32" fmla="*/ 1905000 w 5083959"/>
                <a:gd name="connsiteY32" fmla="*/ 1839686 h 2939143"/>
                <a:gd name="connsiteX33" fmla="*/ 1937657 w 5083959"/>
                <a:gd name="connsiteY33" fmla="*/ 1915886 h 2939143"/>
                <a:gd name="connsiteX34" fmla="*/ 1959428 w 5083959"/>
                <a:gd name="connsiteY34" fmla="*/ 1992086 h 2939143"/>
                <a:gd name="connsiteX35" fmla="*/ 1970314 w 5083959"/>
                <a:gd name="connsiteY35" fmla="*/ 2024743 h 2939143"/>
                <a:gd name="connsiteX36" fmla="*/ 1981200 w 5083959"/>
                <a:gd name="connsiteY36" fmla="*/ 2079172 h 2939143"/>
                <a:gd name="connsiteX37" fmla="*/ 2002971 w 5083959"/>
                <a:gd name="connsiteY37" fmla="*/ 2133600 h 2939143"/>
                <a:gd name="connsiteX38" fmla="*/ 2013857 w 5083959"/>
                <a:gd name="connsiteY38" fmla="*/ 2242457 h 2939143"/>
                <a:gd name="connsiteX39" fmla="*/ 2035628 w 5083959"/>
                <a:gd name="connsiteY39" fmla="*/ 2307772 h 2939143"/>
                <a:gd name="connsiteX40" fmla="*/ 2046514 w 5083959"/>
                <a:gd name="connsiteY40" fmla="*/ 2340429 h 2939143"/>
                <a:gd name="connsiteX41" fmla="*/ 2057400 w 5083959"/>
                <a:gd name="connsiteY41" fmla="*/ 2373086 h 2939143"/>
                <a:gd name="connsiteX42" fmla="*/ 2068285 w 5083959"/>
                <a:gd name="connsiteY42" fmla="*/ 2416629 h 2939143"/>
                <a:gd name="connsiteX43" fmla="*/ 2079171 w 5083959"/>
                <a:gd name="connsiteY43" fmla="*/ 2449286 h 2939143"/>
                <a:gd name="connsiteX44" fmla="*/ 2122714 w 5083959"/>
                <a:gd name="connsiteY44" fmla="*/ 2460172 h 2939143"/>
                <a:gd name="connsiteX45" fmla="*/ 2177142 w 5083959"/>
                <a:gd name="connsiteY45" fmla="*/ 2503715 h 2939143"/>
                <a:gd name="connsiteX46" fmla="*/ 2209800 w 5083959"/>
                <a:gd name="connsiteY46" fmla="*/ 2525486 h 2939143"/>
                <a:gd name="connsiteX47" fmla="*/ 2231571 w 5083959"/>
                <a:gd name="connsiteY47" fmla="*/ 2558143 h 2939143"/>
                <a:gd name="connsiteX48" fmla="*/ 2253342 w 5083959"/>
                <a:gd name="connsiteY48" fmla="*/ 2579915 h 2939143"/>
                <a:gd name="connsiteX49" fmla="*/ 2264228 w 5083959"/>
                <a:gd name="connsiteY49" fmla="*/ 2612572 h 2939143"/>
                <a:gd name="connsiteX50" fmla="*/ 2318657 w 5083959"/>
                <a:gd name="connsiteY50" fmla="*/ 2667000 h 2939143"/>
                <a:gd name="connsiteX51" fmla="*/ 2362200 w 5083959"/>
                <a:gd name="connsiteY51" fmla="*/ 2721429 h 2939143"/>
                <a:gd name="connsiteX52" fmla="*/ 2427514 w 5083959"/>
                <a:gd name="connsiteY52" fmla="*/ 2743200 h 2939143"/>
                <a:gd name="connsiteX53" fmla="*/ 2460171 w 5083959"/>
                <a:gd name="connsiteY53" fmla="*/ 2754086 h 2939143"/>
                <a:gd name="connsiteX54" fmla="*/ 2492828 w 5083959"/>
                <a:gd name="connsiteY54" fmla="*/ 2764972 h 2939143"/>
                <a:gd name="connsiteX55" fmla="*/ 2525485 w 5083959"/>
                <a:gd name="connsiteY55" fmla="*/ 2775857 h 2939143"/>
                <a:gd name="connsiteX56" fmla="*/ 2786742 w 5083959"/>
                <a:gd name="connsiteY56" fmla="*/ 2764972 h 2939143"/>
                <a:gd name="connsiteX57" fmla="*/ 2819400 w 5083959"/>
                <a:gd name="connsiteY57" fmla="*/ 2743200 h 2939143"/>
                <a:gd name="connsiteX58" fmla="*/ 2884714 w 5083959"/>
                <a:gd name="connsiteY58" fmla="*/ 2721429 h 2939143"/>
                <a:gd name="connsiteX59" fmla="*/ 2939142 w 5083959"/>
                <a:gd name="connsiteY59" fmla="*/ 2677886 h 2939143"/>
                <a:gd name="connsiteX60" fmla="*/ 2982685 w 5083959"/>
                <a:gd name="connsiteY60" fmla="*/ 2623457 h 2939143"/>
                <a:gd name="connsiteX61" fmla="*/ 3004457 w 5083959"/>
                <a:gd name="connsiteY61" fmla="*/ 2601686 h 2939143"/>
                <a:gd name="connsiteX62" fmla="*/ 3048000 w 5083959"/>
                <a:gd name="connsiteY62" fmla="*/ 2547257 h 2939143"/>
                <a:gd name="connsiteX63" fmla="*/ 3211285 w 5083959"/>
                <a:gd name="connsiteY63" fmla="*/ 2525486 h 2939143"/>
                <a:gd name="connsiteX64" fmla="*/ 3254828 w 5083959"/>
                <a:gd name="connsiteY64" fmla="*/ 2481943 h 2939143"/>
                <a:gd name="connsiteX65" fmla="*/ 3331028 w 5083959"/>
                <a:gd name="connsiteY65" fmla="*/ 2438400 h 2939143"/>
                <a:gd name="connsiteX66" fmla="*/ 3352800 w 5083959"/>
                <a:gd name="connsiteY66" fmla="*/ 2416629 h 2939143"/>
                <a:gd name="connsiteX67" fmla="*/ 3429000 w 5083959"/>
                <a:gd name="connsiteY67" fmla="*/ 2383972 h 2939143"/>
                <a:gd name="connsiteX68" fmla="*/ 3548742 w 5083959"/>
                <a:gd name="connsiteY68" fmla="*/ 2275115 h 2939143"/>
                <a:gd name="connsiteX69" fmla="*/ 3570514 w 5083959"/>
                <a:gd name="connsiteY69" fmla="*/ 2253343 h 2939143"/>
                <a:gd name="connsiteX70" fmla="*/ 3603171 w 5083959"/>
                <a:gd name="connsiteY70" fmla="*/ 2220686 h 2939143"/>
                <a:gd name="connsiteX71" fmla="*/ 3635828 w 5083959"/>
                <a:gd name="connsiteY71" fmla="*/ 2209800 h 2939143"/>
                <a:gd name="connsiteX72" fmla="*/ 3722914 w 5083959"/>
                <a:gd name="connsiteY72" fmla="*/ 2166257 h 2939143"/>
                <a:gd name="connsiteX73" fmla="*/ 3755571 w 5083959"/>
                <a:gd name="connsiteY73" fmla="*/ 2155372 h 2939143"/>
                <a:gd name="connsiteX74" fmla="*/ 3788228 w 5083959"/>
                <a:gd name="connsiteY74" fmla="*/ 2133600 h 2939143"/>
                <a:gd name="connsiteX75" fmla="*/ 3831771 w 5083959"/>
                <a:gd name="connsiteY75" fmla="*/ 2122715 h 2939143"/>
                <a:gd name="connsiteX76" fmla="*/ 3842657 w 5083959"/>
                <a:gd name="connsiteY76" fmla="*/ 2079172 h 2939143"/>
                <a:gd name="connsiteX77" fmla="*/ 3875314 w 5083959"/>
                <a:gd name="connsiteY77" fmla="*/ 2068286 h 2939143"/>
                <a:gd name="connsiteX78" fmla="*/ 4093028 w 5083959"/>
                <a:gd name="connsiteY78" fmla="*/ 2057400 h 2939143"/>
                <a:gd name="connsiteX79" fmla="*/ 4125685 w 5083959"/>
                <a:gd name="connsiteY79" fmla="*/ 2046515 h 2939143"/>
                <a:gd name="connsiteX80" fmla="*/ 4169228 w 5083959"/>
                <a:gd name="connsiteY80" fmla="*/ 2035629 h 2939143"/>
                <a:gd name="connsiteX81" fmla="*/ 4191000 w 5083959"/>
                <a:gd name="connsiteY81" fmla="*/ 2013857 h 2939143"/>
                <a:gd name="connsiteX82" fmla="*/ 4234542 w 5083959"/>
                <a:gd name="connsiteY82" fmla="*/ 2002972 h 2939143"/>
                <a:gd name="connsiteX83" fmla="*/ 4365171 w 5083959"/>
                <a:gd name="connsiteY83" fmla="*/ 1970315 h 2939143"/>
                <a:gd name="connsiteX84" fmla="*/ 4430485 w 5083959"/>
                <a:gd name="connsiteY84" fmla="*/ 1948543 h 2939143"/>
                <a:gd name="connsiteX85" fmla="*/ 4463142 w 5083959"/>
                <a:gd name="connsiteY85" fmla="*/ 1937657 h 2939143"/>
                <a:gd name="connsiteX86" fmla="*/ 4506685 w 5083959"/>
                <a:gd name="connsiteY86" fmla="*/ 1872343 h 2939143"/>
                <a:gd name="connsiteX87" fmla="*/ 4539342 w 5083959"/>
                <a:gd name="connsiteY87" fmla="*/ 1839686 h 2939143"/>
                <a:gd name="connsiteX88" fmla="*/ 4604657 w 5083959"/>
                <a:gd name="connsiteY88" fmla="*/ 1752600 h 2939143"/>
                <a:gd name="connsiteX89" fmla="*/ 4637314 w 5083959"/>
                <a:gd name="connsiteY89" fmla="*/ 1730829 h 2939143"/>
                <a:gd name="connsiteX90" fmla="*/ 4659085 w 5083959"/>
                <a:gd name="connsiteY90" fmla="*/ 1698172 h 2939143"/>
                <a:gd name="connsiteX91" fmla="*/ 4669971 w 5083959"/>
                <a:gd name="connsiteY91" fmla="*/ 1665515 h 2939143"/>
                <a:gd name="connsiteX92" fmla="*/ 4713514 w 5083959"/>
                <a:gd name="connsiteY92" fmla="*/ 1600200 h 2939143"/>
                <a:gd name="connsiteX93" fmla="*/ 4735285 w 5083959"/>
                <a:gd name="connsiteY93" fmla="*/ 1556657 h 2939143"/>
                <a:gd name="connsiteX94" fmla="*/ 4767942 w 5083959"/>
                <a:gd name="connsiteY94" fmla="*/ 1534886 h 2939143"/>
                <a:gd name="connsiteX95" fmla="*/ 4789714 w 5083959"/>
                <a:gd name="connsiteY95" fmla="*/ 1502229 h 2939143"/>
                <a:gd name="connsiteX96" fmla="*/ 4833257 w 5083959"/>
                <a:gd name="connsiteY96" fmla="*/ 1404257 h 2939143"/>
                <a:gd name="connsiteX97" fmla="*/ 4844142 w 5083959"/>
                <a:gd name="connsiteY97" fmla="*/ 1371600 h 2939143"/>
                <a:gd name="connsiteX98" fmla="*/ 4920342 w 5083959"/>
                <a:gd name="connsiteY98" fmla="*/ 1317172 h 2939143"/>
                <a:gd name="connsiteX99" fmla="*/ 4985657 w 5083959"/>
                <a:gd name="connsiteY99" fmla="*/ 1230086 h 2939143"/>
                <a:gd name="connsiteX100" fmla="*/ 4996542 w 5083959"/>
                <a:gd name="connsiteY100" fmla="*/ 1197429 h 2939143"/>
                <a:gd name="connsiteX101" fmla="*/ 5007428 w 5083959"/>
                <a:gd name="connsiteY101" fmla="*/ 1240972 h 2939143"/>
                <a:gd name="connsiteX102" fmla="*/ 4996542 w 5083959"/>
                <a:gd name="connsiteY102" fmla="*/ 1436915 h 2939143"/>
                <a:gd name="connsiteX103" fmla="*/ 4974771 w 5083959"/>
                <a:gd name="connsiteY103" fmla="*/ 1567543 h 2939143"/>
                <a:gd name="connsiteX104" fmla="*/ 4996542 w 5083959"/>
                <a:gd name="connsiteY104" fmla="*/ 1665515 h 2939143"/>
                <a:gd name="connsiteX105" fmla="*/ 5007428 w 5083959"/>
                <a:gd name="connsiteY105" fmla="*/ 1763486 h 2939143"/>
                <a:gd name="connsiteX106" fmla="*/ 4974772 w 5083959"/>
                <a:gd name="connsiteY106" fmla="*/ 1763486 h 2939143"/>
                <a:gd name="connsiteX107" fmla="*/ 4985657 w 5083959"/>
                <a:gd name="connsiteY107" fmla="*/ 1839686 h 2939143"/>
                <a:gd name="connsiteX108" fmla="*/ 4942115 w 5083959"/>
                <a:gd name="connsiteY108" fmla="*/ 1883229 h 2939143"/>
                <a:gd name="connsiteX109" fmla="*/ 4996542 w 5083959"/>
                <a:gd name="connsiteY109" fmla="*/ 1894115 h 2939143"/>
                <a:gd name="connsiteX110" fmla="*/ 5050971 w 5083959"/>
                <a:gd name="connsiteY110" fmla="*/ 1970315 h 2939143"/>
                <a:gd name="connsiteX111" fmla="*/ 5061857 w 5083959"/>
                <a:gd name="connsiteY111" fmla="*/ 2068286 h 2939143"/>
                <a:gd name="connsiteX112" fmla="*/ 4974771 w 5083959"/>
                <a:gd name="connsiteY112" fmla="*/ 2144486 h 2939143"/>
                <a:gd name="connsiteX113" fmla="*/ 5061856 w 5083959"/>
                <a:gd name="connsiteY113" fmla="*/ 2362200 h 2939143"/>
                <a:gd name="connsiteX114" fmla="*/ 5083629 w 5083959"/>
                <a:gd name="connsiteY114" fmla="*/ 2383972 h 2939143"/>
                <a:gd name="connsiteX115" fmla="*/ 5050972 w 5083959"/>
                <a:gd name="connsiteY115" fmla="*/ 2492829 h 2939143"/>
                <a:gd name="connsiteX116" fmla="*/ 4898571 w 5083959"/>
                <a:gd name="connsiteY116" fmla="*/ 2536372 h 2939143"/>
                <a:gd name="connsiteX117" fmla="*/ 4909457 w 5083959"/>
                <a:gd name="connsiteY117" fmla="*/ 2579915 h 2939143"/>
                <a:gd name="connsiteX118" fmla="*/ 4931228 w 5083959"/>
                <a:gd name="connsiteY118" fmla="*/ 2667000 h 2939143"/>
                <a:gd name="connsiteX119" fmla="*/ 4931228 w 5083959"/>
                <a:gd name="connsiteY119" fmla="*/ 2939143 h 2939143"/>
                <a:gd name="connsiteX120" fmla="*/ 1578428 w 5083959"/>
                <a:gd name="connsiteY120" fmla="*/ 2830286 h 2939143"/>
                <a:gd name="connsiteX121" fmla="*/ 522514 w 5083959"/>
                <a:gd name="connsiteY121" fmla="*/ 1774372 h 2939143"/>
                <a:gd name="connsiteX122" fmla="*/ 0 w 5083959"/>
                <a:gd name="connsiteY122" fmla="*/ 1088572 h 2939143"/>
                <a:gd name="connsiteX123" fmla="*/ 587828 w 5083959"/>
                <a:gd name="connsiteY123" fmla="*/ 457200 h 2939143"/>
                <a:gd name="connsiteX124" fmla="*/ 892628 w 5083959"/>
                <a:gd name="connsiteY124" fmla="*/ 0 h 2939143"/>
                <a:gd name="connsiteX125" fmla="*/ 1643742 w 5083959"/>
                <a:gd name="connsiteY125" fmla="*/ 21772 h 2939143"/>
                <a:gd name="connsiteX0" fmla="*/ 1643742 w 5083959"/>
                <a:gd name="connsiteY0" fmla="*/ 21772 h 2939143"/>
                <a:gd name="connsiteX1" fmla="*/ 1643742 w 5083959"/>
                <a:gd name="connsiteY1" fmla="*/ 21772 h 2939143"/>
                <a:gd name="connsiteX2" fmla="*/ 1611085 w 5083959"/>
                <a:gd name="connsiteY2" fmla="*/ 108857 h 2939143"/>
                <a:gd name="connsiteX3" fmla="*/ 1578428 w 5083959"/>
                <a:gd name="connsiteY3" fmla="*/ 130629 h 2939143"/>
                <a:gd name="connsiteX4" fmla="*/ 1567542 w 5083959"/>
                <a:gd name="connsiteY4" fmla="*/ 163286 h 2939143"/>
                <a:gd name="connsiteX5" fmla="*/ 1513114 w 5083959"/>
                <a:gd name="connsiteY5" fmla="*/ 217715 h 2939143"/>
                <a:gd name="connsiteX6" fmla="*/ 1491342 w 5083959"/>
                <a:gd name="connsiteY6" fmla="*/ 239486 h 2939143"/>
                <a:gd name="connsiteX7" fmla="*/ 1458685 w 5083959"/>
                <a:gd name="connsiteY7" fmla="*/ 261257 h 2939143"/>
                <a:gd name="connsiteX8" fmla="*/ 1436914 w 5083959"/>
                <a:gd name="connsiteY8" fmla="*/ 283029 h 2939143"/>
                <a:gd name="connsiteX9" fmla="*/ 1371600 w 5083959"/>
                <a:gd name="connsiteY9" fmla="*/ 315686 h 2939143"/>
                <a:gd name="connsiteX10" fmla="*/ 1349828 w 5083959"/>
                <a:gd name="connsiteY10" fmla="*/ 337457 h 2939143"/>
                <a:gd name="connsiteX11" fmla="*/ 1317171 w 5083959"/>
                <a:gd name="connsiteY11" fmla="*/ 348343 h 2939143"/>
                <a:gd name="connsiteX12" fmla="*/ 1295400 w 5083959"/>
                <a:gd name="connsiteY12" fmla="*/ 381000 h 2939143"/>
                <a:gd name="connsiteX13" fmla="*/ 1273628 w 5083959"/>
                <a:gd name="connsiteY13" fmla="*/ 402772 h 2939143"/>
                <a:gd name="connsiteX14" fmla="*/ 1175657 w 5083959"/>
                <a:gd name="connsiteY14" fmla="*/ 478972 h 2939143"/>
                <a:gd name="connsiteX15" fmla="*/ 1164771 w 5083959"/>
                <a:gd name="connsiteY15" fmla="*/ 522515 h 2939143"/>
                <a:gd name="connsiteX16" fmla="*/ 1143000 w 5083959"/>
                <a:gd name="connsiteY16" fmla="*/ 566057 h 2939143"/>
                <a:gd name="connsiteX17" fmla="*/ 1175657 w 5083959"/>
                <a:gd name="connsiteY17" fmla="*/ 903515 h 2939143"/>
                <a:gd name="connsiteX18" fmla="*/ 1186542 w 5083959"/>
                <a:gd name="connsiteY18" fmla="*/ 936172 h 2939143"/>
                <a:gd name="connsiteX19" fmla="*/ 1175657 w 5083959"/>
                <a:gd name="connsiteY19" fmla="*/ 1023257 h 2939143"/>
                <a:gd name="connsiteX20" fmla="*/ 1121228 w 5083959"/>
                <a:gd name="connsiteY20" fmla="*/ 1088572 h 2939143"/>
                <a:gd name="connsiteX21" fmla="*/ 1088571 w 5083959"/>
                <a:gd name="connsiteY21" fmla="*/ 1164772 h 2939143"/>
                <a:gd name="connsiteX22" fmla="*/ 1240972 w 5083959"/>
                <a:gd name="connsiteY22" fmla="*/ 1393371 h 2939143"/>
                <a:gd name="connsiteX23" fmla="*/ 1556657 w 5083959"/>
                <a:gd name="connsiteY23" fmla="*/ 1611086 h 2939143"/>
                <a:gd name="connsiteX24" fmla="*/ 1415142 w 5083959"/>
                <a:gd name="connsiteY24" fmla="*/ 1556656 h 2939143"/>
                <a:gd name="connsiteX25" fmla="*/ 1186543 w 5083959"/>
                <a:gd name="connsiteY25" fmla="*/ 1796143 h 2939143"/>
                <a:gd name="connsiteX26" fmla="*/ 1741714 w 5083959"/>
                <a:gd name="connsiteY26" fmla="*/ 1676401 h 2939143"/>
                <a:gd name="connsiteX27" fmla="*/ 1143000 w 5083959"/>
                <a:gd name="connsiteY27" fmla="*/ 1251858 h 2939143"/>
                <a:gd name="connsiteX28" fmla="*/ 1600200 w 5083959"/>
                <a:gd name="connsiteY28" fmla="*/ 1632857 h 2939143"/>
                <a:gd name="connsiteX29" fmla="*/ 1719942 w 5083959"/>
                <a:gd name="connsiteY29" fmla="*/ 1687286 h 2939143"/>
                <a:gd name="connsiteX30" fmla="*/ 1774371 w 5083959"/>
                <a:gd name="connsiteY30" fmla="*/ 1719943 h 2939143"/>
                <a:gd name="connsiteX31" fmla="*/ 1861457 w 5083959"/>
                <a:gd name="connsiteY31" fmla="*/ 1774372 h 2939143"/>
                <a:gd name="connsiteX32" fmla="*/ 1905000 w 5083959"/>
                <a:gd name="connsiteY32" fmla="*/ 1839686 h 2939143"/>
                <a:gd name="connsiteX33" fmla="*/ 1937657 w 5083959"/>
                <a:gd name="connsiteY33" fmla="*/ 1915886 h 2939143"/>
                <a:gd name="connsiteX34" fmla="*/ 1959428 w 5083959"/>
                <a:gd name="connsiteY34" fmla="*/ 1992086 h 2939143"/>
                <a:gd name="connsiteX35" fmla="*/ 1970314 w 5083959"/>
                <a:gd name="connsiteY35" fmla="*/ 2024743 h 2939143"/>
                <a:gd name="connsiteX36" fmla="*/ 1981200 w 5083959"/>
                <a:gd name="connsiteY36" fmla="*/ 2079172 h 2939143"/>
                <a:gd name="connsiteX37" fmla="*/ 2002971 w 5083959"/>
                <a:gd name="connsiteY37" fmla="*/ 2133600 h 2939143"/>
                <a:gd name="connsiteX38" fmla="*/ 2013857 w 5083959"/>
                <a:gd name="connsiteY38" fmla="*/ 2242457 h 2939143"/>
                <a:gd name="connsiteX39" fmla="*/ 2035628 w 5083959"/>
                <a:gd name="connsiteY39" fmla="*/ 2307772 h 2939143"/>
                <a:gd name="connsiteX40" fmla="*/ 2046514 w 5083959"/>
                <a:gd name="connsiteY40" fmla="*/ 2340429 h 2939143"/>
                <a:gd name="connsiteX41" fmla="*/ 2057400 w 5083959"/>
                <a:gd name="connsiteY41" fmla="*/ 2373086 h 2939143"/>
                <a:gd name="connsiteX42" fmla="*/ 2068285 w 5083959"/>
                <a:gd name="connsiteY42" fmla="*/ 2416629 h 2939143"/>
                <a:gd name="connsiteX43" fmla="*/ 2079171 w 5083959"/>
                <a:gd name="connsiteY43" fmla="*/ 2449286 h 2939143"/>
                <a:gd name="connsiteX44" fmla="*/ 2122714 w 5083959"/>
                <a:gd name="connsiteY44" fmla="*/ 2460172 h 2939143"/>
                <a:gd name="connsiteX45" fmla="*/ 2177142 w 5083959"/>
                <a:gd name="connsiteY45" fmla="*/ 2503715 h 2939143"/>
                <a:gd name="connsiteX46" fmla="*/ 2209800 w 5083959"/>
                <a:gd name="connsiteY46" fmla="*/ 2525486 h 2939143"/>
                <a:gd name="connsiteX47" fmla="*/ 2231571 w 5083959"/>
                <a:gd name="connsiteY47" fmla="*/ 2558143 h 2939143"/>
                <a:gd name="connsiteX48" fmla="*/ 2253342 w 5083959"/>
                <a:gd name="connsiteY48" fmla="*/ 2579915 h 2939143"/>
                <a:gd name="connsiteX49" fmla="*/ 2264228 w 5083959"/>
                <a:gd name="connsiteY49" fmla="*/ 2612572 h 2939143"/>
                <a:gd name="connsiteX50" fmla="*/ 2318657 w 5083959"/>
                <a:gd name="connsiteY50" fmla="*/ 2667000 h 2939143"/>
                <a:gd name="connsiteX51" fmla="*/ 2362200 w 5083959"/>
                <a:gd name="connsiteY51" fmla="*/ 2721429 h 2939143"/>
                <a:gd name="connsiteX52" fmla="*/ 2427514 w 5083959"/>
                <a:gd name="connsiteY52" fmla="*/ 2743200 h 2939143"/>
                <a:gd name="connsiteX53" fmla="*/ 2460171 w 5083959"/>
                <a:gd name="connsiteY53" fmla="*/ 2754086 h 2939143"/>
                <a:gd name="connsiteX54" fmla="*/ 2492828 w 5083959"/>
                <a:gd name="connsiteY54" fmla="*/ 2764972 h 2939143"/>
                <a:gd name="connsiteX55" fmla="*/ 2525485 w 5083959"/>
                <a:gd name="connsiteY55" fmla="*/ 2775857 h 2939143"/>
                <a:gd name="connsiteX56" fmla="*/ 2786742 w 5083959"/>
                <a:gd name="connsiteY56" fmla="*/ 2764972 h 2939143"/>
                <a:gd name="connsiteX57" fmla="*/ 2819400 w 5083959"/>
                <a:gd name="connsiteY57" fmla="*/ 2743200 h 2939143"/>
                <a:gd name="connsiteX58" fmla="*/ 2884714 w 5083959"/>
                <a:gd name="connsiteY58" fmla="*/ 2721429 h 2939143"/>
                <a:gd name="connsiteX59" fmla="*/ 2939142 w 5083959"/>
                <a:gd name="connsiteY59" fmla="*/ 2677886 h 2939143"/>
                <a:gd name="connsiteX60" fmla="*/ 2982685 w 5083959"/>
                <a:gd name="connsiteY60" fmla="*/ 2623457 h 2939143"/>
                <a:gd name="connsiteX61" fmla="*/ 3004457 w 5083959"/>
                <a:gd name="connsiteY61" fmla="*/ 2601686 h 2939143"/>
                <a:gd name="connsiteX62" fmla="*/ 3048000 w 5083959"/>
                <a:gd name="connsiteY62" fmla="*/ 2547257 h 2939143"/>
                <a:gd name="connsiteX63" fmla="*/ 3211285 w 5083959"/>
                <a:gd name="connsiteY63" fmla="*/ 2525486 h 2939143"/>
                <a:gd name="connsiteX64" fmla="*/ 3254828 w 5083959"/>
                <a:gd name="connsiteY64" fmla="*/ 2481943 h 2939143"/>
                <a:gd name="connsiteX65" fmla="*/ 3331028 w 5083959"/>
                <a:gd name="connsiteY65" fmla="*/ 2438400 h 2939143"/>
                <a:gd name="connsiteX66" fmla="*/ 3352800 w 5083959"/>
                <a:gd name="connsiteY66" fmla="*/ 2416629 h 2939143"/>
                <a:gd name="connsiteX67" fmla="*/ 3429000 w 5083959"/>
                <a:gd name="connsiteY67" fmla="*/ 2383972 h 2939143"/>
                <a:gd name="connsiteX68" fmla="*/ 3548742 w 5083959"/>
                <a:gd name="connsiteY68" fmla="*/ 2275115 h 2939143"/>
                <a:gd name="connsiteX69" fmla="*/ 3570514 w 5083959"/>
                <a:gd name="connsiteY69" fmla="*/ 2253343 h 2939143"/>
                <a:gd name="connsiteX70" fmla="*/ 3603171 w 5083959"/>
                <a:gd name="connsiteY70" fmla="*/ 2220686 h 2939143"/>
                <a:gd name="connsiteX71" fmla="*/ 3635828 w 5083959"/>
                <a:gd name="connsiteY71" fmla="*/ 2209800 h 2939143"/>
                <a:gd name="connsiteX72" fmla="*/ 3722914 w 5083959"/>
                <a:gd name="connsiteY72" fmla="*/ 2166257 h 2939143"/>
                <a:gd name="connsiteX73" fmla="*/ 3755571 w 5083959"/>
                <a:gd name="connsiteY73" fmla="*/ 2155372 h 2939143"/>
                <a:gd name="connsiteX74" fmla="*/ 3788228 w 5083959"/>
                <a:gd name="connsiteY74" fmla="*/ 2133600 h 2939143"/>
                <a:gd name="connsiteX75" fmla="*/ 3831771 w 5083959"/>
                <a:gd name="connsiteY75" fmla="*/ 2122715 h 2939143"/>
                <a:gd name="connsiteX76" fmla="*/ 3842657 w 5083959"/>
                <a:gd name="connsiteY76" fmla="*/ 2079172 h 2939143"/>
                <a:gd name="connsiteX77" fmla="*/ 3875314 w 5083959"/>
                <a:gd name="connsiteY77" fmla="*/ 2068286 h 2939143"/>
                <a:gd name="connsiteX78" fmla="*/ 4093028 w 5083959"/>
                <a:gd name="connsiteY78" fmla="*/ 2057400 h 2939143"/>
                <a:gd name="connsiteX79" fmla="*/ 4125685 w 5083959"/>
                <a:gd name="connsiteY79" fmla="*/ 2046515 h 2939143"/>
                <a:gd name="connsiteX80" fmla="*/ 4169228 w 5083959"/>
                <a:gd name="connsiteY80" fmla="*/ 2035629 h 2939143"/>
                <a:gd name="connsiteX81" fmla="*/ 4191000 w 5083959"/>
                <a:gd name="connsiteY81" fmla="*/ 2013857 h 2939143"/>
                <a:gd name="connsiteX82" fmla="*/ 4234542 w 5083959"/>
                <a:gd name="connsiteY82" fmla="*/ 2002972 h 2939143"/>
                <a:gd name="connsiteX83" fmla="*/ 4365171 w 5083959"/>
                <a:gd name="connsiteY83" fmla="*/ 1970315 h 2939143"/>
                <a:gd name="connsiteX84" fmla="*/ 4430485 w 5083959"/>
                <a:gd name="connsiteY84" fmla="*/ 1948543 h 2939143"/>
                <a:gd name="connsiteX85" fmla="*/ 4463142 w 5083959"/>
                <a:gd name="connsiteY85" fmla="*/ 1937657 h 2939143"/>
                <a:gd name="connsiteX86" fmla="*/ 4506685 w 5083959"/>
                <a:gd name="connsiteY86" fmla="*/ 1872343 h 2939143"/>
                <a:gd name="connsiteX87" fmla="*/ 4539342 w 5083959"/>
                <a:gd name="connsiteY87" fmla="*/ 1839686 h 2939143"/>
                <a:gd name="connsiteX88" fmla="*/ 4604657 w 5083959"/>
                <a:gd name="connsiteY88" fmla="*/ 1752600 h 2939143"/>
                <a:gd name="connsiteX89" fmla="*/ 4637314 w 5083959"/>
                <a:gd name="connsiteY89" fmla="*/ 1730829 h 2939143"/>
                <a:gd name="connsiteX90" fmla="*/ 4659085 w 5083959"/>
                <a:gd name="connsiteY90" fmla="*/ 1698172 h 2939143"/>
                <a:gd name="connsiteX91" fmla="*/ 4669971 w 5083959"/>
                <a:gd name="connsiteY91" fmla="*/ 1665515 h 2939143"/>
                <a:gd name="connsiteX92" fmla="*/ 4713514 w 5083959"/>
                <a:gd name="connsiteY92" fmla="*/ 1600200 h 2939143"/>
                <a:gd name="connsiteX93" fmla="*/ 4735285 w 5083959"/>
                <a:gd name="connsiteY93" fmla="*/ 1556657 h 2939143"/>
                <a:gd name="connsiteX94" fmla="*/ 4767942 w 5083959"/>
                <a:gd name="connsiteY94" fmla="*/ 1534886 h 2939143"/>
                <a:gd name="connsiteX95" fmla="*/ 4789714 w 5083959"/>
                <a:gd name="connsiteY95" fmla="*/ 1502229 h 2939143"/>
                <a:gd name="connsiteX96" fmla="*/ 4833257 w 5083959"/>
                <a:gd name="connsiteY96" fmla="*/ 1404257 h 2939143"/>
                <a:gd name="connsiteX97" fmla="*/ 4844142 w 5083959"/>
                <a:gd name="connsiteY97" fmla="*/ 1371600 h 2939143"/>
                <a:gd name="connsiteX98" fmla="*/ 4920342 w 5083959"/>
                <a:gd name="connsiteY98" fmla="*/ 1317172 h 2939143"/>
                <a:gd name="connsiteX99" fmla="*/ 4985657 w 5083959"/>
                <a:gd name="connsiteY99" fmla="*/ 1230086 h 2939143"/>
                <a:gd name="connsiteX100" fmla="*/ 4996542 w 5083959"/>
                <a:gd name="connsiteY100" fmla="*/ 1197429 h 2939143"/>
                <a:gd name="connsiteX101" fmla="*/ 5007428 w 5083959"/>
                <a:gd name="connsiteY101" fmla="*/ 1240972 h 2939143"/>
                <a:gd name="connsiteX102" fmla="*/ 4996542 w 5083959"/>
                <a:gd name="connsiteY102" fmla="*/ 1436915 h 2939143"/>
                <a:gd name="connsiteX103" fmla="*/ 4974771 w 5083959"/>
                <a:gd name="connsiteY103" fmla="*/ 1567543 h 2939143"/>
                <a:gd name="connsiteX104" fmla="*/ 4996542 w 5083959"/>
                <a:gd name="connsiteY104" fmla="*/ 1665515 h 2939143"/>
                <a:gd name="connsiteX105" fmla="*/ 5007428 w 5083959"/>
                <a:gd name="connsiteY105" fmla="*/ 1763486 h 2939143"/>
                <a:gd name="connsiteX106" fmla="*/ 4974772 w 5083959"/>
                <a:gd name="connsiteY106" fmla="*/ 1763486 h 2939143"/>
                <a:gd name="connsiteX107" fmla="*/ 4985657 w 5083959"/>
                <a:gd name="connsiteY107" fmla="*/ 1839686 h 2939143"/>
                <a:gd name="connsiteX108" fmla="*/ 4942115 w 5083959"/>
                <a:gd name="connsiteY108" fmla="*/ 1883229 h 2939143"/>
                <a:gd name="connsiteX109" fmla="*/ 4996542 w 5083959"/>
                <a:gd name="connsiteY109" fmla="*/ 1894115 h 2939143"/>
                <a:gd name="connsiteX110" fmla="*/ 5050971 w 5083959"/>
                <a:gd name="connsiteY110" fmla="*/ 1970315 h 2939143"/>
                <a:gd name="connsiteX111" fmla="*/ 5061857 w 5083959"/>
                <a:gd name="connsiteY111" fmla="*/ 2068286 h 2939143"/>
                <a:gd name="connsiteX112" fmla="*/ 4974771 w 5083959"/>
                <a:gd name="connsiteY112" fmla="*/ 2144486 h 2939143"/>
                <a:gd name="connsiteX113" fmla="*/ 5061856 w 5083959"/>
                <a:gd name="connsiteY113" fmla="*/ 2362200 h 2939143"/>
                <a:gd name="connsiteX114" fmla="*/ 5083629 w 5083959"/>
                <a:gd name="connsiteY114" fmla="*/ 2383972 h 2939143"/>
                <a:gd name="connsiteX115" fmla="*/ 5050972 w 5083959"/>
                <a:gd name="connsiteY115" fmla="*/ 2492829 h 2939143"/>
                <a:gd name="connsiteX116" fmla="*/ 4898571 w 5083959"/>
                <a:gd name="connsiteY116" fmla="*/ 2536372 h 2939143"/>
                <a:gd name="connsiteX117" fmla="*/ 4909457 w 5083959"/>
                <a:gd name="connsiteY117" fmla="*/ 2579915 h 2939143"/>
                <a:gd name="connsiteX118" fmla="*/ 4931228 w 5083959"/>
                <a:gd name="connsiteY118" fmla="*/ 2667000 h 2939143"/>
                <a:gd name="connsiteX119" fmla="*/ 4931228 w 5083959"/>
                <a:gd name="connsiteY119" fmla="*/ 2939143 h 2939143"/>
                <a:gd name="connsiteX120" fmla="*/ 1578428 w 5083959"/>
                <a:gd name="connsiteY120" fmla="*/ 2830286 h 2939143"/>
                <a:gd name="connsiteX121" fmla="*/ 522514 w 5083959"/>
                <a:gd name="connsiteY121" fmla="*/ 1774372 h 2939143"/>
                <a:gd name="connsiteX122" fmla="*/ 0 w 5083959"/>
                <a:gd name="connsiteY122" fmla="*/ 1088572 h 2939143"/>
                <a:gd name="connsiteX123" fmla="*/ 587828 w 5083959"/>
                <a:gd name="connsiteY123" fmla="*/ 457200 h 2939143"/>
                <a:gd name="connsiteX124" fmla="*/ 892628 w 5083959"/>
                <a:gd name="connsiteY124" fmla="*/ 0 h 2939143"/>
                <a:gd name="connsiteX125" fmla="*/ 1643742 w 5083959"/>
                <a:gd name="connsiteY125" fmla="*/ 21772 h 2939143"/>
                <a:gd name="connsiteX0" fmla="*/ 1643742 w 5083959"/>
                <a:gd name="connsiteY0" fmla="*/ 21772 h 2939143"/>
                <a:gd name="connsiteX1" fmla="*/ 1643742 w 5083959"/>
                <a:gd name="connsiteY1" fmla="*/ 21772 h 2939143"/>
                <a:gd name="connsiteX2" fmla="*/ 1611085 w 5083959"/>
                <a:gd name="connsiteY2" fmla="*/ 108857 h 2939143"/>
                <a:gd name="connsiteX3" fmla="*/ 1578428 w 5083959"/>
                <a:gd name="connsiteY3" fmla="*/ 130629 h 2939143"/>
                <a:gd name="connsiteX4" fmla="*/ 1567542 w 5083959"/>
                <a:gd name="connsiteY4" fmla="*/ 163286 h 2939143"/>
                <a:gd name="connsiteX5" fmla="*/ 1513114 w 5083959"/>
                <a:gd name="connsiteY5" fmla="*/ 217715 h 2939143"/>
                <a:gd name="connsiteX6" fmla="*/ 1491342 w 5083959"/>
                <a:gd name="connsiteY6" fmla="*/ 239486 h 2939143"/>
                <a:gd name="connsiteX7" fmla="*/ 1458685 w 5083959"/>
                <a:gd name="connsiteY7" fmla="*/ 261257 h 2939143"/>
                <a:gd name="connsiteX8" fmla="*/ 1436914 w 5083959"/>
                <a:gd name="connsiteY8" fmla="*/ 283029 h 2939143"/>
                <a:gd name="connsiteX9" fmla="*/ 1371600 w 5083959"/>
                <a:gd name="connsiteY9" fmla="*/ 315686 h 2939143"/>
                <a:gd name="connsiteX10" fmla="*/ 1349828 w 5083959"/>
                <a:gd name="connsiteY10" fmla="*/ 337457 h 2939143"/>
                <a:gd name="connsiteX11" fmla="*/ 1317171 w 5083959"/>
                <a:gd name="connsiteY11" fmla="*/ 348343 h 2939143"/>
                <a:gd name="connsiteX12" fmla="*/ 1295400 w 5083959"/>
                <a:gd name="connsiteY12" fmla="*/ 381000 h 2939143"/>
                <a:gd name="connsiteX13" fmla="*/ 1273628 w 5083959"/>
                <a:gd name="connsiteY13" fmla="*/ 402772 h 2939143"/>
                <a:gd name="connsiteX14" fmla="*/ 1175657 w 5083959"/>
                <a:gd name="connsiteY14" fmla="*/ 478972 h 2939143"/>
                <a:gd name="connsiteX15" fmla="*/ 1164771 w 5083959"/>
                <a:gd name="connsiteY15" fmla="*/ 522515 h 2939143"/>
                <a:gd name="connsiteX16" fmla="*/ 1143000 w 5083959"/>
                <a:gd name="connsiteY16" fmla="*/ 566057 h 2939143"/>
                <a:gd name="connsiteX17" fmla="*/ 1175657 w 5083959"/>
                <a:gd name="connsiteY17" fmla="*/ 903515 h 2939143"/>
                <a:gd name="connsiteX18" fmla="*/ 1186542 w 5083959"/>
                <a:gd name="connsiteY18" fmla="*/ 936172 h 2939143"/>
                <a:gd name="connsiteX19" fmla="*/ 1175657 w 5083959"/>
                <a:gd name="connsiteY19" fmla="*/ 1023257 h 2939143"/>
                <a:gd name="connsiteX20" fmla="*/ 1121228 w 5083959"/>
                <a:gd name="connsiteY20" fmla="*/ 1088572 h 2939143"/>
                <a:gd name="connsiteX21" fmla="*/ 1088571 w 5083959"/>
                <a:gd name="connsiteY21" fmla="*/ 1164772 h 2939143"/>
                <a:gd name="connsiteX22" fmla="*/ 1240972 w 5083959"/>
                <a:gd name="connsiteY22" fmla="*/ 1393371 h 2939143"/>
                <a:gd name="connsiteX23" fmla="*/ 1556657 w 5083959"/>
                <a:gd name="connsiteY23" fmla="*/ 1611086 h 2939143"/>
                <a:gd name="connsiteX24" fmla="*/ 1415142 w 5083959"/>
                <a:gd name="connsiteY24" fmla="*/ 1556656 h 2939143"/>
                <a:gd name="connsiteX25" fmla="*/ 1186543 w 5083959"/>
                <a:gd name="connsiteY25" fmla="*/ 1796143 h 2939143"/>
                <a:gd name="connsiteX26" fmla="*/ 1741714 w 5083959"/>
                <a:gd name="connsiteY26" fmla="*/ 1676401 h 2939143"/>
                <a:gd name="connsiteX27" fmla="*/ 1143000 w 5083959"/>
                <a:gd name="connsiteY27" fmla="*/ 1251858 h 2939143"/>
                <a:gd name="connsiteX28" fmla="*/ 1045027 w 5083959"/>
                <a:gd name="connsiteY28" fmla="*/ 1632857 h 2939143"/>
                <a:gd name="connsiteX29" fmla="*/ 1600200 w 5083959"/>
                <a:gd name="connsiteY29" fmla="*/ 1632857 h 2939143"/>
                <a:gd name="connsiteX30" fmla="*/ 1719942 w 5083959"/>
                <a:gd name="connsiteY30" fmla="*/ 1687286 h 2939143"/>
                <a:gd name="connsiteX31" fmla="*/ 1774371 w 5083959"/>
                <a:gd name="connsiteY31" fmla="*/ 1719943 h 2939143"/>
                <a:gd name="connsiteX32" fmla="*/ 1861457 w 5083959"/>
                <a:gd name="connsiteY32" fmla="*/ 1774372 h 2939143"/>
                <a:gd name="connsiteX33" fmla="*/ 1905000 w 5083959"/>
                <a:gd name="connsiteY33" fmla="*/ 1839686 h 2939143"/>
                <a:gd name="connsiteX34" fmla="*/ 1937657 w 5083959"/>
                <a:gd name="connsiteY34" fmla="*/ 1915886 h 2939143"/>
                <a:gd name="connsiteX35" fmla="*/ 1959428 w 5083959"/>
                <a:gd name="connsiteY35" fmla="*/ 1992086 h 2939143"/>
                <a:gd name="connsiteX36" fmla="*/ 1970314 w 5083959"/>
                <a:gd name="connsiteY36" fmla="*/ 2024743 h 2939143"/>
                <a:gd name="connsiteX37" fmla="*/ 1981200 w 5083959"/>
                <a:gd name="connsiteY37" fmla="*/ 2079172 h 2939143"/>
                <a:gd name="connsiteX38" fmla="*/ 2002971 w 5083959"/>
                <a:gd name="connsiteY38" fmla="*/ 2133600 h 2939143"/>
                <a:gd name="connsiteX39" fmla="*/ 2013857 w 5083959"/>
                <a:gd name="connsiteY39" fmla="*/ 2242457 h 2939143"/>
                <a:gd name="connsiteX40" fmla="*/ 2035628 w 5083959"/>
                <a:gd name="connsiteY40" fmla="*/ 2307772 h 2939143"/>
                <a:gd name="connsiteX41" fmla="*/ 2046514 w 5083959"/>
                <a:gd name="connsiteY41" fmla="*/ 2340429 h 2939143"/>
                <a:gd name="connsiteX42" fmla="*/ 2057400 w 5083959"/>
                <a:gd name="connsiteY42" fmla="*/ 2373086 h 2939143"/>
                <a:gd name="connsiteX43" fmla="*/ 2068285 w 5083959"/>
                <a:gd name="connsiteY43" fmla="*/ 2416629 h 2939143"/>
                <a:gd name="connsiteX44" fmla="*/ 2079171 w 5083959"/>
                <a:gd name="connsiteY44" fmla="*/ 2449286 h 2939143"/>
                <a:gd name="connsiteX45" fmla="*/ 2122714 w 5083959"/>
                <a:gd name="connsiteY45" fmla="*/ 2460172 h 2939143"/>
                <a:gd name="connsiteX46" fmla="*/ 2177142 w 5083959"/>
                <a:gd name="connsiteY46" fmla="*/ 2503715 h 2939143"/>
                <a:gd name="connsiteX47" fmla="*/ 2209800 w 5083959"/>
                <a:gd name="connsiteY47" fmla="*/ 2525486 h 2939143"/>
                <a:gd name="connsiteX48" fmla="*/ 2231571 w 5083959"/>
                <a:gd name="connsiteY48" fmla="*/ 2558143 h 2939143"/>
                <a:gd name="connsiteX49" fmla="*/ 2253342 w 5083959"/>
                <a:gd name="connsiteY49" fmla="*/ 2579915 h 2939143"/>
                <a:gd name="connsiteX50" fmla="*/ 2264228 w 5083959"/>
                <a:gd name="connsiteY50" fmla="*/ 2612572 h 2939143"/>
                <a:gd name="connsiteX51" fmla="*/ 2318657 w 5083959"/>
                <a:gd name="connsiteY51" fmla="*/ 2667000 h 2939143"/>
                <a:gd name="connsiteX52" fmla="*/ 2362200 w 5083959"/>
                <a:gd name="connsiteY52" fmla="*/ 2721429 h 2939143"/>
                <a:gd name="connsiteX53" fmla="*/ 2427514 w 5083959"/>
                <a:gd name="connsiteY53" fmla="*/ 2743200 h 2939143"/>
                <a:gd name="connsiteX54" fmla="*/ 2460171 w 5083959"/>
                <a:gd name="connsiteY54" fmla="*/ 2754086 h 2939143"/>
                <a:gd name="connsiteX55" fmla="*/ 2492828 w 5083959"/>
                <a:gd name="connsiteY55" fmla="*/ 2764972 h 2939143"/>
                <a:gd name="connsiteX56" fmla="*/ 2525485 w 5083959"/>
                <a:gd name="connsiteY56" fmla="*/ 2775857 h 2939143"/>
                <a:gd name="connsiteX57" fmla="*/ 2786742 w 5083959"/>
                <a:gd name="connsiteY57" fmla="*/ 2764972 h 2939143"/>
                <a:gd name="connsiteX58" fmla="*/ 2819400 w 5083959"/>
                <a:gd name="connsiteY58" fmla="*/ 2743200 h 2939143"/>
                <a:gd name="connsiteX59" fmla="*/ 2884714 w 5083959"/>
                <a:gd name="connsiteY59" fmla="*/ 2721429 h 2939143"/>
                <a:gd name="connsiteX60" fmla="*/ 2939142 w 5083959"/>
                <a:gd name="connsiteY60" fmla="*/ 2677886 h 2939143"/>
                <a:gd name="connsiteX61" fmla="*/ 2982685 w 5083959"/>
                <a:gd name="connsiteY61" fmla="*/ 2623457 h 2939143"/>
                <a:gd name="connsiteX62" fmla="*/ 3004457 w 5083959"/>
                <a:gd name="connsiteY62" fmla="*/ 2601686 h 2939143"/>
                <a:gd name="connsiteX63" fmla="*/ 3048000 w 5083959"/>
                <a:gd name="connsiteY63" fmla="*/ 2547257 h 2939143"/>
                <a:gd name="connsiteX64" fmla="*/ 3211285 w 5083959"/>
                <a:gd name="connsiteY64" fmla="*/ 2525486 h 2939143"/>
                <a:gd name="connsiteX65" fmla="*/ 3254828 w 5083959"/>
                <a:gd name="connsiteY65" fmla="*/ 2481943 h 2939143"/>
                <a:gd name="connsiteX66" fmla="*/ 3331028 w 5083959"/>
                <a:gd name="connsiteY66" fmla="*/ 2438400 h 2939143"/>
                <a:gd name="connsiteX67" fmla="*/ 3352800 w 5083959"/>
                <a:gd name="connsiteY67" fmla="*/ 2416629 h 2939143"/>
                <a:gd name="connsiteX68" fmla="*/ 3429000 w 5083959"/>
                <a:gd name="connsiteY68" fmla="*/ 2383972 h 2939143"/>
                <a:gd name="connsiteX69" fmla="*/ 3548742 w 5083959"/>
                <a:gd name="connsiteY69" fmla="*/ 2275115 h 2939143"/>
                <a:gd name="connsiteX70" fmla="*/ 3570514 w 5083959"/>
                <a:gd name="connsiteY70" fmla="*/ 2253343 h 2939143"/>
                <a:gd name="connsiteX71" fmla="*/ 3603171 w 5083959"/>
                <a:gd name="connsiteY71" fmla="*/ 2220686 h 2939143"/>
                <a:gd name="connsiteX72" fmla="*/ 3635828 w 5083959"/>
                <a:gd name="connsiteY72" fmla="*/ 2209800 h 2939143"/>
                <a:gd name="connsiteX73" fmla="*/ 3722914 w 5083959"/>
                <a:gd name="connsiteY73" fmla="*/ 2166257 h 2939143"/>
                <a:gd name="connsiteX74" fmla="*/ 3755571 w 5083959"/>
                <a:gd name="connsiteY74" fmla="*/ 2155372 h 2939143"/>
                <a:gd name="connsiteX75" fmla="*/ 3788228 w 5083959"/>
                <a:gd name="connsiteY75" fmla="*/ 2133600 h 2939143"/>
                <a:gd name="connsiteX76" fmla="*/ 3831771 w 5083959"/>
                <a:gd name="connsiteY76" fmla="*/ 2122715 h 2939143"/>
                <a:gd name="connsiteX77" fmla="*/ 3842657 w 5083959"/>
                <a:gd name="connsiteY77" fmla="*/ 2079172 h 2939143"/>
                <a:gd name="connsiteX78" fmla="*/ 3875314 w 5083959"/>
                <a:gd name="connsiteY78" fmla="*/ 2068286 h 2939143"/>
                <a:gd name="connsiteX79" fmla="*/ 4093028 w 5083959"/>
                <a:gd name="connsiteY79" fmla="*/ 2057400 h 2939143"/>
                <a:gd name="connsiteX80" fmla="*/ 4125685 w 5083959"/>
                <a:gd name="connsiteY80" fmla="*/ 2046515 h 2939143"/>
                <a:gd name="connsiteX81" fmla="*/ 4169228 w 5083959"/>
                <a:gd name="connsiteY81" fmla="*/ 2035629 h 2939143"/>
                <a:gd name="connsiteX82" fmla="*/ 4191000 w 5083959"/>
                <a:gd name="connsiteY82" fmla="*/ 2013857 h 2939143"/>
                <a:gd name="connsiteX83" fmla="*/ 4234542 w 5083959"/>
                <a:gd name="connsiteY83" fmla="*/ 2002972 h 2939143"/>
                <a:gd name="connsiteX84" fmla="*/ 4365171 w 5083959"/>
                <a:gd name="connsiteY84" fmla="*/ 1970315 h 2939143"/>
                <a:gd name="connsiteX85" fmla="*/ 4430485 w 5083959"/>
                <a:gd name="connsiteY85" fmla="*/ 1948543 h 2939143"/>
                <a:gd name="connsiteX86" fmla="*/ 4463142 w 5083959"/>
                <a:gd name="connsiteY86" fmla="*/ 1937657 h 2939143"/>
                <a:gd name="connsiteX87" fmla="*/ 4506685 w 5083959"/>
                <a:gd name="connsiteY87" fmla="*/ 1872343 h 2939143"/>
                <a:gd name="connsiteX88" fmla="*/ 4539342 w 5083959"/>
                <a:gd name="connsiteY88" fmla="*/ 1839686 h 2939143"/>
                <a:gd name="connsiteX89" fmla="*/ 4604657 w 5083959"/>
                <a:gd name="connsiteY89" fmla="*/ 1752600 h 2939143"/>
                <a:gd name="connsiteX90" fmla="*/ 4637314 w 5083959"/>
                <a:gd name="connsiteY90" fmla="*/ 1730829 h 2939143"/>
                <a:gd name="connsiteX91" fmla="*/ 4659085 w 5083959"/>
                <a:gd name="connsiteY91" fmla="*/ 1698172 h 2939143"/>
                <a:gd name="connsiteX92" fmla="*/ 4669971 w 5083959"/>
                <a:gd name="connsiteY92" fmla="*/ 1665515 h 2939143"/>
                <a:gd name="connsiteX93" fmla="*/ 4713514 w 5083959"/>
                <a:gd name="connsiteY93" fmla="*/ 1600200 h 2939143"/>
                <a:gd name="connsiteX94" fmla="*/ 4735285 w 5083959"/>
                <a:gd name="connsiteY94" fmla="*/ 1556657 h 2939143"/>
                <a:gd name="connsiteX95" fmla="*/ 4767942 w 5083959"/>
                <a:gd name="connsiteY95" fmla="*/ 1534886 h 2939143"/>
                <a:gd name="connsiteX96" fmla="*/ 4789714 w 5083959"/>
                <a:gd name="connsiteY96" fmla="*/ 1502229 h 2939143"/>
                <a:gd name="connsiteX97" fmla="*/ 4833257 w 5083959"/>
                <a:gd name="connsiteY97" fmla="*/ 1404257 h 2939143"/>
                <a:gd name="connsiteX98" fmla="*/ 4844142 w 5083959"/>
                <a:gd name="connsiteY98" fmla="*/ 1371600 h 2939143"/>
                <a:gd name="connsiteX99" fmla="*/ 4920342 w 5083959"/>
                <a:gd name="connsiteY99" fmla="*/ 1317172 h 2939143"/>
                <a:gd name="connsiteX100" fmla="*/ 4985657 w 5083959"/>
                <a:gd name="connsiteY100" fmla="*/ 1230086 h 2939143"/>
                <a:gd name="connsiteX101" fmla="*/ 4996542 w 5083959"/>
                <a:gd name="connsiteY101" fmla="*/ 1197429 h 2939143"/>
                <a:gd name="connsiteX102" fmla="*/ 5007428 w 5083959"/>
                <a:gd name="connsiteY102" fmla="*/ 1240972 h 2939143"/>
                <a:gd name="connsiteX103" fmla="*/ 4996542 w 5083959"/>
                <a:gd name="connsiteY103" fmla="*/ 1436915 h 2939143"/>
                <a:gd name="connsiteX104" fmla="*/ 4974771 w 5083959"/>
                <a:gd name="connsiteY104" fmla="*/ 1567543 h 2939143"/>
                <a:gd name="connsiteX105" fmla="*/ 4996542 w 5083959"/>
                <a:gd name="connsiteY105" fmla="*/ 1665515 h 2939143"/>
                <a:gd name="connsiteX106" fmla="*/ 5007428 w 5083959"/>
                <a:gd name="connsiteY106" fmla="*/ 1763486 h 2939143"/>
                <a:gd name="connsiteX107" fmla="*/ 4974772 w 5083959"/>
                <a:gd name="connsiteY107" fmla="*/ 1763486 h 2939143"/>
                <a:gd name="connsiteX108" fmla="*/ 4985657 w 5083959"/>
                <a:gd name="connsiteY108" fmla="*/ 1839686 h 2939143"/>
                <a:gd name="connsiteX109" fmla="*/ 4942115 w 5083959"/>
                <a:gd name="connsiteY109" fmla="*/ 1883229 h 2939143"/>
                <a:gd name="connsiteX110" fmla="*/ 4996542 w 5083959"/>
                <a:gd name="connsiteY110" fmla="*/ 1894115 h 2939143"/>
                <a:gd name="connsiteX111" fmla="*/ 5050971 w 5083959"/>
                <a:gd name="connsiteY111" fmla="*/ 1970315 h 2939143"/>
                <a:gd name="connsiteX112" fmla="*/ 5061857 w 5083959"/>
                <a:gd name="connsiteY112" fmla="*/ 2068286 h 2939143"/>
                <a:gd name="connsiteX113" fmla="*/ 4974771 w 5083959"/>
                <a:gd name="connsiteY113" fmla="*/ 2144486 h 2939143"/>
                <a:gd name="connsiteX114" fmla="*/ 5061856 w 5083959"/>
                <a:gd name="connsiteY114" fmla="*/ 2362200 h 2939143"/>
                <a:gd name="connsiteX115" fmla="*/ 5083629 w 5083959"/>
                <a:gd name="connsiteY115" fmla="*/ 2383972 h 2939143"/>
                <a:gd name="connsiteX116" fmla="*/ 5050972 w 5083959"/>
                <a:gd name="connsiteY116" fmla="*/ 2492829 h 2939143"/>
                <a:gd name="connsiteX117" fmla="*/ 4898571 w 5083959"/>
                <a:gd name="connsiteY117" fmla="*/ 2536372 h 2939143"/>
                <a:gd name="connsiteX118" fmla="*/ 4909457 w 5083959"/>
                <a:gd name="connsiteY118" fmla="*/ 2579915 h 2939143"/>
                <a:gd name="connsiteX119" fmla="*/ 4931228 w 5083959"/>
                <a:gd name="connsiteY119" fmla="*/ 2667000 h 2939143"/>
                <a:gd name="connsiteX120" fmla="*/ 4931228 w 5083959"/>
                <a:gd name="connsiteY120" fmla="*/ 2939143 h 2939143"/>
                <a:gd name="connsiteX121" fmla="*/ 1578428 w 5083959"/>
                <a:gd name="connsiteY121" fmla="*/ 2830286 h 2939143"/>
                <a:gd name="connsiteX122" fmla="*/ 522514 w 5083959"/>
                <a:gd name="connsiteY122" fmla="*/ 1774372 h 2939143"/>
                <a:gd name="connsiteX123" fmla="*/ 0 w 5083959"/>
                <a:gd name="connsiteY123" fmla="*/ 1088572 h 2939143"/>
                <a:gd name="connsiteX124" fmla="*/ 587828 w 5083959"/>
                <a:gd name="connsiteY124" fmla="*/ 457200 h 2939143"/>
                <a:gd name="connsiteX125" fmla="*/ 892628 w 5083959"/>
                <a:gd name="connsiteY125" fmla="*/ 0 h 2939143"/>
                <a:gd name="connsiteX126" fmla="*/ 1643742 w 5083959"/>
                <a:gd name="connsiteY126" fmla="*/ 21772 h 2939143"/>
                <a:gd name="connsiteX0" fmla="*/ 1643742 w 5083959"/>
                <a:gd name="connsiteY0" fmla="*/ 21772 h 2939143"/>
                <a:gd name="connsiteX1" fmla="*/ 1643742 w 5083959"/>
                <a:gd name="connsiteY1" fmla="*/ 21772 h 2939143"/>
                <a:gd name="connsiteX2" fmla="*/ 1611085 w 5083959"/>
                <a:gd name="connsiteY2" fmla="*/ 108857 h 2939143"/>
                <a:gd name="connsiteX3" fmla="*/ 1578428 w 5083959"/>
                <a:gd name="connsiteY3" fmla="*/ 130629 h 2939143"/>
                <a:gd name="connsiteX4" fmla="*/ 1567542 w 5083959"/>
                <a:gd name="connsiteY4" fmla="*/ 163286 h 2939143"/>
                <a:gd name="connsiteX5" fmla="*/ 1513114 w 5083959"/>
                <a:gd name="connsiteY5" fmla="*/ 217715 h 2939143"/>
                <a:gd name="connsiteX6" fmla="*/ 1491342 w 5083959"/>
                <a:gd name="connsiteY6" fmla="*/ 239486 h 2939143"/>
                <a:gd name="connsiteX7" fmla="*/ 1458685 w 5083959"/>
                <a:gd name="connsiteY7" fmla="*/ 261257 h 2939143"/>
                <a:gd name="connsiteX8" fmla="*/ 1436914 w 5083959"/>
                <a:gd name="connsiteY8" fmla="*/ 283029 h 2939143"/>
                <a:gd name="connsiteX9" fmla="*/ 1371600 w 5083959"/>
                <a:gd name="connsiteY9" fmla="*/ 315686 h 2939143"/>
                <a:gd name="connsiteX10" fmla="*/ 1349828 w 5083959"/>
                <a:gd name="connsiteY10" fmla="*/ 337457 h 2939143"/>
                <a:gd name="connsiteX11" fmla="*/ 1317171 w 5083959"/>
                <a:gd name="connsiteY11" fmla="*/ 348343 h 2939143"/>
                <a:gd name="connsiteX12" fmla="*/ 1295400 w 5083959"/>
                <a:gd name="connsiteY12" fmla="*/ 381000 h 2939143"/>
                <a:gd name="connsiteX13" fmla="*/ 1273628 w 5083959"/>
                <a:gd name="connsiteY13" fmla="*/ 402772 h 2939143"/>
                <a:gd name="connsiteX14" fmla="*/ 1175657 w 5083959"/>
                <a:gd name="connsiteY14" fmla="*/ 478972 h 2939143"/>
                <a:gd name="connsiteX15" fmla="*/ 1164771 w 5083959"/>
                <a:gd name="connsiteY15" fmla="*/ 522515 h 2939143"/>
                <a:gd name="connsiteX16" fmla="*/ 1143000 w 5083959"/>
                <a:gd name="connsiteY16" fmla="*/ 566057 h 2939143"/>
                <a:gd name="connsiteX17" fmla="*/ 1175657 w 5083959"/>
                <a:gd name="connsiteY17" fmla="*/ 903515 h 2939143"/>
                <a:gd name="connsiteX18" fmla="*/ 1186542 w 5083959"/>
                <a:gd name="connsiteY18" fmla="*/ 936172 h 2939143"/>
                <a:gd name="connsiteX19" fmla="*/ 1175657 w 5083959"/>
                <a:gd name="connsiteY19" fmla="*/ 1023257 h 2939143"/>
                <a:gd name="connsiteX20" fmla="*/ 1121228 w 5083959"/>
                <a:gd name="connsiteY20" fmla="*/ 1088572 h 2939143"/>
                <a:gd name="connsiteX21" fmla="*/ 1088571 w 5083959"/>
                <a:gd name="connsiteY21" fmla="*/ 1164772 h 2939143"/>
                <a:gd name="connsiteX22" fmla="*/ 1240972 w 5083959"/>
                <a:gd name="connsiteY22" fmla="*/ 1393371 h 2939143"/>
                <a:gd name="connsiteX23" fmla="*/ 1556657 w 5083959"/>
                <a:gd name="connsiteY23" fmla="*/ 1611086 h 2939143"/>
                <a:gd name="connsiteX24" fmla="*/ 1415142 w 5083959"/>
                <a:gd name="connsiteY24" fmla="*/ 1556656 h 2939143"/>
                <a:gd name="connsiteX25" fmla="*/ 1186543 w 5083959"/>
                <a:gd name="connsiteY25" fmla="*/ 1796143 h 2939143"/>
                <a:gd name="connsiteX26" fmla="*/ 1741714 w 5083959"/>
                <a:gd name="connsiteY26" fmla="*/ 1676401 h 2939143"/>
                <a:gd name="connsiteX27" fmla="*/ 1458686 w 5083959"/>
                <a:gd name="connsiteY27" fmla="*/ 1349830 h 2939143"/>
                <a:gd name="connsiteX28" fmla="*/ 1045027 w 5083959"/>
                <a:gd name="connsiteY28" fmla="*/ 1632857 h 2939143"/>
                <a:gd name="connsiteX29" fmla="*/ 1600200 w 5083959"/>
                <a:gd name="connsiteY29" fmla="*/ 1632857 h 2939143"/>
                <a:gd name="connsiteX30" fmla="*/ 1719942 w 5083959"/>
                <a:gd name="connsiteY30" fmla="*/ 1687286 h 2939143"/>
                <a:gd name="connsiteX31" fmla="*/ 1774371 w 5083959"/>
                <a:gd name="connsiteY31" fmla="*/ 1719943 h 2939143"/>
                <a:gd name="connsiteX32" fmla="*/ 1861457 w 5083959"/>
                <a:gd name="connsiteY32" fmla="*/ 1774372 h 2939143"/>
                <a:gd name="connsiteX33" fmla="*/ 1905000 w 5083959"/>
                <a:gd name="connsiteY33" fmla="*/ 1839686 h 2939143"/>
                <a:gd name="connsiteX34" fmla="*/ 1937657 w 5083959"/>
                <a:gd name="connsiteY34" fmla="*/ 1915886 h 2939143"/>
                <a:gd name="connsiteX35" fmla="*/ 1959428 w 5083959"/>
                <a:gd name="connsiteY35" fmla="*/ 1992086 h 2939143"/>
                <a:gd name="connsiteX36" fmla="*/ 1970314 w 5083959"/>
                <a:gd name="connsiteY36" fmla="*/ 2024743 h 2939143"/>
                <a:gd name="connsiteX37" fmla="*/ 1981200 w 5083959"/>
                <a:gd name="connsiteY37" fmla="*/ 2079172 h 2939143"/>
                <a:gd name="connsiteX38" fmla="*/ 2002971 w 5083959"/>
                <a:gd name="connsiteY38" fmla="*/ 2133600 h 2939143"/>
                <a:gd name="connsiteX39" fmla="*/ 2013857 w 5083959"/>
                <a:gd name="connsiteY39" fmla="*/ 2242457 h 2939143"/>
                <a:gd name="connsiteX40" fmla="*/ 2035628 w 5083959"/>
                <a:gd name="connsiteY40" fmla="*/ 2307772 h 2939143"/>
                <a:gd name="connsiteX41" fmla="*/ 2046514 w 5083959"/>
                <a:gd name="connsiteY41" fmla="*/ 2340429 h 2939143"/>
                <a:gd name="connsiteX42" fmla="*/ 2057400 w 5083959"/>
                <a:gd name="connsiteY42" fmla="*/ 2373086 h 2939143"/>
                <a:gd name="connsiteX43" fmla="*/ 2068285 w 5083959"/>
                <a:gd name="connsiteY43" fmla="*/ 2416629 h 2939143"/>
                <a:gd name="connsiteX44" fmla="*/ 2079171 w 5083959"/>
                <a:gd name="connsiteY44" fmla="*/ 2449286 h 2939143"/>
                <a:gd name="connsiteX45" fmla="*/ 2122714 w 5083959"/>
                <a:gd name="connsiteY45" fmla="*/ 2460172 h 2939143"/>
                <a:gd name="connsiteX46" fmla="*/ 2177142 w 5083959"/>
                <a:gd name="connsiteY46" fmla="*/ 2503715 h 2939143"/>
                <a:gd name="connsiteX47" fmla="*/ 2209800 w 5083959"/>
                <a:gd name="connsiteY47" fmla="*/ 2525486 h 2939143"/>
                <a:gd name="connsiteX48" fmla="*/ 2231571 w 5083959"/>
                <a:gd name="connsiteY48" fmla="*/ 2558143 h 2939143"/>
                <a:gd name="connsiteX49" fmla="*/ 2253342 w 5083959"/>
                <a:gd name="connsiteY49" fmla="*/ 2579915 h 2939143"/>
                <a:gd name="connsiteX50" fmla="*/ 2264228 w 5083959"/>
                <a:gd name="connsiteY50" fmla="*/ 2612572 h 2939143"/>
                <a:gd name="connsiteX51" fmla="*/ 2318657 w 5083959"/>
                <a:gd name="connsiteY51" fmla="*/ 2667000 h 2939143"/>
                <a:gd name="connsiteX52" fmla="*/ 2362200 w 5083959"/>
                <a:gd name="connsiteY52" fmla="*/ 2721429 h 2939143"/>
                <a:gd name="connsiteX53" fmla="*/ 2427514 w 5083959"/>
                <a:gd name="connsiteY53" fmla="*/ 2743200 h 2939143"/>
                <a:gd name="connsiteX54" fmla="*/ 2460171 w 5083959"/>
                <a:gd name="connsiteY54" fmla="*/ 2754086 h 2939143"/>
                <a:gd name="connsiteX55" fmla="*/ 2492828 w 5083959"/>
                <a:gd name="connsiteY55" fmla="*/ 2764972 h 2939143"/>
                <a:gd name="connsiteX56" fmla="*/ 2525485 w 5083959"/>
                <a:gd name="connsiteY56" fmla="*/ 2775857 h 2939143"/>
                <a:gd name="connsiteX57" fmla="*/ 2786742 w 5083959"/>
                <a:gd name="connsiteY57" fmla="*/ 2764972 h 2939143"/>
                <a:gd name="connsiteX58" fmla="*/ 2819400 w 5083959"/>
                <a:gd name="connsiteY58" fmla="*/ 2743200 h 2939143"/>
                <a:gd name="connsiteX59" fmla="*/ 2884714 w 5083959"/>
                <a:gd name="connsiteY59" fmla="*/ 2721429 h 2939143"/>
                <a:gd name="connsiteX60" fmla="*/ 2939142 w 5083959"/>
                <a:gd name="connsiteY60" fmla="*/ 2677886 h 2939143"/>
                <a:gd name="connsiteX61" fmla="*/ 2982685 w 5083959"/>
                <a:gd name="connsiteY61" fmla="*/ 2623457 h 2939143"/>
                <a:gd name="connsiteX62" fmla="*/ 3004457 w 5083959"/>
                <a:gd name="connsiteY62" fmla="*/ 2601686 h 2939143"/>
                <a:gd name="connsiteX63" fmla="*/ 3048000 w 5083959"/>
                <a:gd name="connsiteY63" fmla="*/ 2547257 h 2939143"/>
                <a:gd name="connsiteX64" fmla="*/ 3211285 w 5083959"/>
                <a:gd name="connsiteY64" fmla="*/ 2525486 h 2939143"/>
                <a:gd name="connsiteX65" fmla="*/ 3254828 w 5083959"/>
                <a:gd name="connsiteY65" fmla="*/ 2481943 h 2939143"/>
                <a:gd name="connsiteX66" fmla="*/ 3331028 w 5083959"/>
                <a:gd name="connsiteY66" fmla="*/ 2438400 h 2939143"/>
                <a:gd name="connsiteX67" fmla="*/ 3352800 w 5083959"/>
                <a:gd name="connsiteY67" fmla="*/ 2416629 h 2939143"/>
                <a:gd name="connsiteX68" fmla="*/ 3429000 w 5083959"/>
                <a:gd name="connsiteY68" fmla="*/ 2383972 h 2939143"/>
                <a:gd name="connsiteX69" fmla="*/ 3548742 w 5083959"/>
                <a:gd name="connsiteY69" fmla="*/ 2275115 h 2939143"/>
                <a:gd name="connsiteX70" fmla="*/ 3570514 w 5083959"/>
                <a:gd name="connsiteY70" fmla="*/ 2253343 h 2939143"/>
                <a:gd name="connsiteX71" fmla="*/ 3603171 w 5083959"/>
                <a:gd name="connsiteY71" fmla="*/ 2220686 h 2939143"/>
                <a:gd name="connsiteX72" fmla="*/ 3635828 w 5083959"/>
                <a:gd name="connsiteY72" fmla="*/ 2209800 h 2939143"/>
                <a:gd name="connsiteX73" fmla="*/ 3722914 w 5083959"/>
                <a:gd name="connsiteY73" fmla="*/ 2166257 h 2939143"/>
                <a:gd name="connsiteX74" fmla="*/ 3755571 w 5083959"/>
                <a:gd name="connsiteY74" fmla="*/ 2155372 h 2939143"/>
                <a:gd name="connsiteX75" fmla="*/ 3788228 w 5083959"/>
                <a:gd name="connsiteY75" fmla="*/ 2133600 h 2939143"/>
                <a:gd name="connsiteX76" fmla="*/ 3831771 w 5083959"/>
                <a:gd name="connsiteY76" fmla="*/ 2122715 h 2939143"/>
                <a:gd name="connsiteX77" fmla="*/ 3842657 w 5083959"/>
                <a:gd name="connsiteY77" fmla="*/ 2079172 h 2939143"/>
                <a:gd name="connsiteX78" fmla="*/ 3875314 w 5083959"/>
                <a:gd name="connsiteY78" fmla="*/ 2068286 h 2939143"/>
                <a:gd name="connsiteX79" fmla="*/ 4093028 w 5083959"/>
                <a:gd name="connsiteY79" fmla="*/ 2057400 h 2939143"/>
                <a:gd name="connsiteX80" fmla="*/ 4125685 w 5083959"/>
                <a:gd name="connsiteY80" fmla="*/ 2046515 h 2939143"/>
                <a:gd name="connsiteX81" fmla="*/ 4169228 w 5083959"/>
                <a:gd name="connsiteY81" fmla="*/ 2035629 h 2939143"/>
                <a:gd name="connsiteX82" fmla="*/ 4191000 w 5083959"/>
                <a:gd name="connsiteY82" fmla="*/ 2013857 h 2939143"/>
                <a:gd name="connsiteX83" fmla="*/ 4234542 w 5083959"/>
                <a:gd name="connsiteY83" fmla="*/ 2002972 h 2939143"/>
                <a:gd name="connsiteX84" fmla="*/ 4365171 w 5083959"/>
                <a:gd name="connsiteY84" fmla="*/ 1970315 h 2939143"/>
                <a:gd name="connsiteX85" fmla="*/ 4430485 w 5083959"/>
                <a:gd name="connsiteY85" fmla="*/ 1948543 h 2939143"/>
                <a:gd name="connsiteX86" fmla="*/ 4463142 w 5083959"/>
                <a:gd name="connsiteY86" fmla="*/ 1937657 h 2939143"/>
                <a:gd name="connsiteX87" fmla="*/ 4506685 w 5083959"/>
                <a:gd name="connsiteY87" fmla="*/ 1872343 h 2939143"/>
                <a:gd name="connsiteX88" fmla="*/ 4539342 w 5083959"/>
                <a:gd name="connsiteY88" fmla="*/ 1839686 h 2939143"/>
                <a:gd name="connsiteX89" fmla="*/ 4604657 w 5083959"/>
                <a:gd name="connsiteY89" fmla="*/ 1752600 h 2939143"/>
                <a:gd name="connsiteX90" fmla="*/ 4637314 w 5083959"/>
                <a:gd name="connsiteY90" fmla="*/ 1730829 h 2939143"/>
                <a:gd name="connsiteX91" fmla="*/ 4659085 w 5083959"/>
                <a:gd name="connsiteY91" fmla="*/ 1698172 h 2939143"/>
                <a:gd name="connsiteX92" fmla="*/ 4669971 w 5083959"/>
                <a:gd name="connsiteY92" fmla="*/ 1665515 h 2939143"/>
                <a:gd name="connsiteX93" fmla="*/ 4713514 w 5083959"/>
                <a:gd name="connsiteY93" fmla="*/ 1600200 h 2939143"/>
                <a:gd name="connsiteX94" fmla="*/ 4735285 w 5083959"/>
                <a:gd name="connsiteY94" fmla="*/ 1556657 h 2939143"/>
                <a:gd name="connsiteX95" fmla="*/ 4767942 w 5083959"/>
                <a:gd name="connsiteY95" fmla="*/ 1534886 h 2939143"/>
                <a:gd name="connsiteX96" fmla="*/ 4789714 w 5083959"/>
                <a:gd name="connsiteY96" fmla="*/ 1502229 h 2939143"/>
                <a:gd name="connsiteX97" fmla="*/ 4833257 w 5083959"/>
                <a:gd name="connsiteY97" fmla="*/ 1404257 h 2939143"/>
                <a:gd name="connsiteX98" fmla="*/ 4844142 w 5083959"/>
                <a:gd name="connsiteY98" fmla="*/ 1371600 h 2939143"/>
                <a:gd name="connsiteX99" fmla="*/ 4920342 w 5083959"/>
                <a:gd name="connsiteY99" fmla="*/ 1317172 h 2939143"/>
                <a:gd name="connsiteX100" fmla="*/ 4985657 w 5083959"/>
                <a:gd name="connsiteY100" fmla="*/ 1230086 h 2939143"/>
                <a:gd name="connsiteX101" fmla="*/ 4996542 w 5083959"/>
                <a:gd name="connsiteY101" fmla="*/ 1197429 h 2939143"/>
                <a:gd name="connsiteX102" fmla="*/ 5007428 w 5083959"/>
                <a:gd name="connsiteY102" fmla="*/ 1240972 h 2939143"/>
                <a:gd name="connsiteX103" fmla="*/ 4996542 w 5083959"/>
                <a:gd name="connsiteY103" fmla="*/ 1436915 h 2939143"/>
                <a:gd name="connsiteX104" fmla="*/ 4974771 w 5083959"/>
                <a:gd name="connsiteY104" fmla="*/ 1567543 h 2939143"/>
                <a:gd name="connsiteX105" fmla="*/ 4996542 w 5083959"/>
                <a:gd name="connsiteY105" fmla="*/ 1665515 h 2939143"/>
                <a:gd name="connsiteX106" fmla="*/ 5007428 w 5083959"/>
                <a:gd name="connsiteY106" fmla="*/ 1763486 h 2939143"/>
                <a:gd name="connsiteX107" fmla="*/ 4974772 w 5083959"/>
                <a:gd name="connsiteY107" fmla="*/ 1763486 h 2939143"/>
                <a:gd name="connsiteX108" fmla="*/ 4985657 w 5083959"/>
                <a:gd name="connsiteY108" fmla="*/ 1839686 h 2939143"/>
                <a:gd name="connsiteX109" fmla="*/ 4942115 w 5083959"/>
                <a:gd name="connsiteY109" fmla="*/ 1883229 h 2939143"/>
                <a:gd name="connsiteX110" fmla="*/ 4996542 w 5083959"/>
                <a:gd name="connsiteY110" fmla="*/ 1894115 h 2939143"/>
                <a:gd name="connsiteX111" fmla="*/ 5050971 w 5083959"/>
                <a:gd name="connsiteY111" fmla="*/ 1970315 h 2939143"/>
                <a:gd name="connsiteX112" fmla="*/ 5061857 w 5083959"/>
                <a:gd name="connsiteY112" fmla="*/ 2068286 h 2939143"/>
                <a:gd name="connsiteX113" fmla="*/ 4974771 w 5083959"/>
                <a:gd name="connsiteY113" fmla="*/ 2144486 h 2939143"/>
                <a:gd name="connsiteX114" fmla="*/ 5061856 w 5083959"/>
                <a:gd name="connsiteY114" fmla="*/ 2362200 h 2939143"/>
                <a:gd name="connsiteX115" fmla="*/ 5083629 w 5083959"/>
                <a:gd name="connsiteY115" fmla="*/ 2383972 h 2939143"/>
                <a:gd name="connsiteX116" fmla="*/ 5050972 w 5083959"/>
                <a:gd name="connsiteY116" fmla="*/ 2492829 h 2939143"/>
                <a:gd name="connsiteX117" fmla="*/ 4898571 w 5083959"/>
                <a:gd name="connsiteY117" fmla="*/ 2536372 h 2939143"/>
                <a:gd name="connsiteX118" fmla="*/ 4909457 w 5083959"/>
                <a:gd name="connsiteY118" fmla="*/ 2579915 h 2939143"/>
                <a:gd name="connsiteX119" fmla="*/ 4931228 w 5083959"/>
                <a:gd name="connsiteY119" fmla="*/ 2667000 h 2939143"/>
                <a:gd name="connsiteX120" fmla="*/ 4931228 w 5083959"/>
                <a:gd name="connsiteY120" fmla="*/ 2939143 h 2939143"/>
                <a:gd name="connsiteX121" fmla="*/ 1578428 w 5083959"/>
                <a:gd name="connsiteY121" fmla="*/ 2830286 h 2939143"/>
                <a:gd name="connsiteX122" fmla="*/ 522514 w 5083959"/>
                <a:gd name="connsiteY122" fmla="*/ 1774372 h 2939143"/>
                <a:gd name="connsiteX123" fmla="*/ 0 w 5083959"/>
                <a:gd name="connsiteY123" fmla="*/ 1088572 h 2939143"/>
                <a:gd name="connsiteX124" fmla="*/ 587828 w 5083959"/>
                <a:gd name="connsiteY124" fmla="*/ 457200 h 2939143"/>
                <a:gd name="connsiteX125" fmla="*/ 892628 w 5083959"/>
                <a:gd name="connsiteY125" fmla="*/ 0 h 2939143"/>
                <a:gd name="connsiteX126" fmla="*/ 1643742 w 5083959"/>
                <a:gd name="connsiteY126" fmla="*/ 21772 h 2939143"/>
                <a:gd name="connsiteX0" fmla="*/ 1643742 w 5083959"/>
                <a:gd name="connsiteY0" fmla="*/ 21772 h 2939143"/>
                <a:gd name="connsiteX1" fmla="*/ 1643742 w 5083959"/>
                <a:gd name="connsiteY1" fmla="*/ 21772 h 2939143"/>
                <a:gd name="connsiteX2" fmla="*/ 1611085 w 5083959"/>
                <a:gd name="connsiteY2" fmla="*/ 108857 h 2939143"/>
                <a:gd name="connsiteX3" fmla="*/ 1578428 w 5083959"/>
                <a:gd name="connsiteY3" fmla="*/ 130629 h 2939143"/>
                <a:gd name="connsiteX4" fmla="*/ 1567542 w 5083959"/>
                <a:gd name="connsiteY4" fmla="*/ 163286 h 2939143"/>
                <a:gd name="connsiteX5" fmla="*/ 1513114 w 5083959"/>
                <a:gd name="connsiteY5" fmla="*/ 217715 h 2939143"/>
                <a:gd name="connsiteX6" fmla="*/ 1491342 w 5083959"/>
                <a:gd name="connsiteY6" fmla="*/ 239486 h 2939143"/>
                <a:gd name="connsiteX7" fmla="*/ 1458685 w 5083959"/>
                <a:gd name="connsiteY7" fmla="*/ 261257 h 2939143"/>
                <a:gd name="connsiteX8" fmla="*/ 1436914 w 5083959"/>
                <a:gd name="connsiteY8" fmla="*/ 283029 h 2939143"/>
                <a:gd name="connsiteX9" fmla="*/ 1371600 w 5083959"/>
                <a:gd name="connsiteY9" fmla="*/ 315686 h 2939143"/>
                <a:gd name="connsiteX10" fmla="*/ 1349828 w 5083959"/>
                <a:gd name="connsiteY10" fmla="*/ 337457 h 2939143"/>
                <a:gd name="connsiteX11" fmla="*/ 1317171 w 5083959"/>
                <a:gd name="connsiteY11" fmla="*/ 348343 h 2939143"/>
                <a:gd name="connsiteX12" fmla="*/ 1295400 w 5083959"/>
                <a:gd name="connsiteY12" fmla="*/ 381000 h 2939143"/>
                <a:gd name="connsiteX13" fmla="*/ 1273628 w 5083959"/>
                <a:gd name="connsiteY13" fmla="*/ 402772 h 2939143"/>
                <a:gd name="connsiteX14" fmla="*/ 1175657 w 5083959"/>
                <a:gd name="connsiteY14" fmla="*/ 478972 h 2939143"/>
                <a:gd name="connsiteX15" fmla="*/ 1164771 w 5083959"/>
                <a:gd name="connsiteY15" fmla="*/ 522515 h 2939143"/>
                <a:gd name="connsiteX16" fmla="*/ 1143000 w 5083959"/>
                <a:gd name="connsiteY16" fmla="*/ 566057 h 2939143"/>
                <a:gd name="connsiteX17" fmla="*/ 1175657 w 5083959"/>
                <a:gd name="connsiteY17" fmla="*/ 903515 h 2939143"/>
                <a:gd name="connsiteX18" fmla="*/ 1186542 w 5083959"/>
                <a:gd name="connsiteY18" fmla="*/ 936172 h 2939143"/>
                <a:gd name="connsiteX19" fmla="*/ 1175657 w 5083959"/>
                <a:gd name="connsiteY19" fmla="*/ 1023257 h 2939143"/>
                <a:gd name="connsiteX20" fmla="*/ 1121228 w 5083959"/>
                <a:gd name="connsiteY20" fmla="*/ 1088572 h 2939143"/>
                <a:gd name="connsiteX21" fmla="*/ 1088571 w 5083959"/>
                <a:gd name="connsiteY21" fmla="*/ 1164772 h 2939143"/>
                <a:gd name="connsiteX22" fmla="*/ 1240972 w 5083959"/>
                <a:gd name="connsiteY22" fmla="*/ 1393371 h 2939143"/>
                <a:gd name="connsiteX23" fmla="*/ 1556657 w 5083959"/>
                <a:gd name="connsiteY23" fmla="*/ 1611086 h 2939143"/>
                <a:gd name="connsiteX24" fmla="*/ 1415142 w 5083959"/>
                <a:gd name="connsiteY24" fmla="*/ 1556656 h 2939143"/>
                <a:gd name="connsiteX25" fmla="*/ 1186543 w 5083959"/>
                <a:gd name="connsiteY25" fmla="*/ 1796143 h 2939143"/>
                <a:gd name="connsiteX26" fmla="*/ 1741714 w 5083959"/>
                <a:gd name="connsiteY26" fmla="*/ 1676401 h 2939143"/>
                <a:gd name="connsiteX27" fmla="*/ 1458686 w 5083959"/>
                <a:gd name="connsiteY27" fmla="*/ 1349830 h 2939143"/>
                <a:gd name="connsiteX28" fmla="*/ 1273627 w 5083959"/>
                <a:gd name="connsiteY28" fmla="*/ 1436914 h 2939143"/>
                <a:gd name="connsiteX29" fmla="*/ 1600200 w 5083959"/>
                <a:gd name="connsiteY29" fmla="*/ 1632857 h 2939143"/>
                <a:gd name="connsiteX30" fmla="*/ 1719942 w 5083959"/>
                <a:gd name="connsiteY30" fmla="*/ 1687286 h 2939143"/>
                <a:gd name="connsiteX31" fmla="*/ 1774371 w 5083959"/>
                <a:gd name="connsiteY31" fmla="*/ 1719943 h 2939143"/>
                <a:gd name="connsiteX32" fmla="*/ 1861457 w 5083959"/>
                <a:gd name="connsiteY32" fmla="*/ 1774372 h 2939143"/>
                <a:gd name="connsiteX33" fmla="*/ 1905000 w 5083959"/>
                <a:gd name="connsiteY33" fmla="*/ 1839686 h 2939143"/>
                <a:gd name="connsiteX34" fmla="*/ 1937657 w 5083959"/>
                <a:gd name="connsiteY34" fmla="*/ 1915886 h 2939143"/>
                <a:gd name="connsiteX35" fmla="*/ 1959428 w 5083959"/>
                <a:gd name="connsiteY35" fmla="*/ 1992086 h 2939143"/>
                <a:gd name="connsiteX36" fmla="*/ 1970314 w 5083959"/>
                <a:gd name="connsiteY36" fmla="*/ 2024743 h 2939143"/>
                <a:gd name="connsiteX37" fmla="*/ 1981200 w 5083959"/>
                <a:gd name="connsiteY37" fmla="*/ 2079172 h 2939143"/>
                <a:gd name="connsiteX38" fmla="*/ 2002971 w 5083959"/>
                <a:gd name="connsiteY38" fmla="*/ 2133600 h 2939143"/>
                <a:gd name="connsiteX39" fmla="*/ 2013857 w 5083959"/>
                <a:gd name="connsiteY39" fmla="*/ 2242457 h 2939143"/>
                <a:gd name="connsiteX40" fmla="*/ 2035628 w 5083959"/>
                <a:gd name="connsiteY40" fmla="*/ 2307772 h 2939143"/>
                <a:gd name="connsiteX41" fmla="*/ 2046514 w 5083959"/>
                <a:gd name="connsiteY41" fmla="*/ 2340429 h 2939143"/>
                <a:gd name="connsiteX42" fmla="*/ 2057400 w 5083959"/>
                <a:gd name="connsiteY42" fmla="*/ 2373086 h 2939143"/>
                <a:gd name="connsiteX43" fmla="*/ 2068285 w 5083959"/>
                <a:gd name="connsiteY43" fmla="*/ 2416629 h 2939143"/>
                <a:gd name="connsiteX44" fmla="*/ 2079171 w 5083959"/>
                <a:gd name="connsiteY44" fmla="*/ 2449286 h 2939143"/>
                <a:gd name="connsiteX45" fmla="*/ 2122714 w 5083959"/>
                <a:gd name="connsiteY45" fmla="*/ 2460172 h 2939143"/>
                <a:gd name="connsiteX46" fmla="*/ 2177142 w 5083959"/>
                <a:gd name="connsiteY46" fmla="*/ 2503715 h 2939143"/>
                <a:gd name="connsiteX47" fmla="*/ 2209800 w 5083959"/>
                <a:gd name="connsiteY47" fmla="*/ 2525486 h 2939143"/>
                <a:gd name="connsiteX48" fmla="*/ 2231571 w 5083959"/>
                <a:gd name="connsiteY48" fmla="*/ 2558143 h 2939143"/>
                <a:gd name="connsiteX49" fmla="*/ 2253342 w 5083959"/>
                <a:gd name="connsiteY49" fmla="*/ 2579915 h 2939143"/>
                <a:gd name="connsiteX50" fmla="*/ 2264228 w 5083959"/>
                <a:gd name="connsiteY50" fmla="*/ 2612572 h 2939143"/>
                <a:gd name="connsiteX51" fmla="*/ 2318657 w 5083959"/>
                <a:gd name="connsiteY51" fmla="*/ 2667000 h 2939143"/>
                <a:gd name="connsiteX52" fmla="*/ 2362200 w 5083959"/>
                <a:gd name="connsiteY52" fmla="*/ 2721429 h 2939143"/>
                <a:gd name="connsiteX53" fmla="*/ 2427514 w 5083959"/>
                <a:gd name="connsiteY53" fmla="*/ 2743200 h 2939143"/>
                <a:gd name="connsiteX54" fmla="*/ 2460171 w 5083959"/>
                <a:gd name="connsiteY54" fmla="*/ 2754086 h 2939143"/>
                <a:gd name="connsiteX55" fmla="*/ 2492828 w 5083959"/>
                <a:gd name="connsiteY55" fmla="*/ 2764972 h 2939143"/>
                <a:gd name="connsiteX56" fmla="*/ 2525485 w 5083959"/>
                <a:gd name="connsiteY56" fmla="*/ 2775857 h 2939143"/>
                <a:gd name="connsiteX57" fmla="*/ 2786742 w 5083959"/>
                <a:gd name="connsiteY57" fmla="*/ 2764972 h 2939143"/>
                <a:gd name="connsiteX58" fmla="*/ 2819400 w 5083959"/>
                <a:gd name="connsiteY58" fmla="*/ 2743200 h 2939143"/>
                <a:gd name="connsiteX59" fmla="*/ 2884714 w 5083959"/>
                <a:gd name="connsiteY59" fmla="*/ 2721429 h 2939143"/>
                <a:gd name="connsiteX60" fmla="*/ 2939142 w 5083959"/>
                <a:gd name="connsiteY60" fmla="*/ 2677886 h 2939143"/>
                <a:gd name="connsiteX61" fmla="*/ 2982685 w 5083959"/>
                <a:gd name="connsiteY61" fmla="*/ 2623457 h 2939143"/>
                <a:gd name="connsiteX62" fmla="*/ 3004457 w 5083959"/>
                <a:gd name="connsiteY62" fmla="*/ 2601686 h 2939143"/>
                <a:gd name="connsiteX63" fmla="*/ 3048000 w 5083959"/>
                <a:gd name="connsiteY63" fmla="*/ 2547257 h 2939143"/>
                <a:gd name="connsiteX64" fmla="*/ 3211285 w 5083959"/>
                <a:gd name="connsiteY64" fmla="*/ 2525486 h 2939143"/>
                <a:gd name="connsiteX65" fmla="*/ 3254828 w 5083959"/>
                <a:gd name="connsiteY65" fmla="*/ 2481943 h 2939143"/>
                <a:gd name="connsiteX66" fmla="*/ 3331028 w 5083959"/>
                <a:gd name="connsiteY66" fmla="*/ 2438400 h 2939143"/>
                <a:gd name="connsiteX67" fmla="*/ 3352800 w 5083959"/>
                <a:gd name="connsiteY67" fmla="*/ 2416629 h 2939143"/>
                <a:gd name="connsiteX68" fmla="*/ 3429000 w 5083959"/>
                <a:gd name="connsiteY68" fmla="*/ 2383972 h 2939143"/>
                <a:gd name="connsiteX69" fmla="*/ 3548742 w 5083959"/>
                <a:gd name="connsiteY69" fmla="*/ 2275115 h 2939143"/>
                <a:gd name="connsiteX70" fmla="*/ 3570514 w 5083959"/>
                <a:gd name="connsiteY70" fmla="*/ 2253343 h 2939143"/>
                <a:gd name="connsiteX71" fmla="*/ 3603171 w 5083959"/>
                <a:gd name="connsiteY71" fmla="*/ 2220686 h 2939143"/>
                <a:gd name="connsiteX72" fmla="*/ 3635828 w 5083959"/>
                <a:gd name="connsiteY72" fmla="*/ 2209800 h 2939143"/>
                <a:gd name="connsiteX73" fmla="*/ 3722914 w 5083959"/>
                <a:gd name="connsiteY73" fmla="*/ 2166257 h 2939143"/>
                <a:gd name="connsiteX74" fmla="*/ 3755571 w 5083959"/>
                <a:gd name="connsiteY74" fmla="*/ 2155372 h 2939143"/>
                <a:gd name="connsiteX75" fmla="*/ 3788228 w 5083959"/>
                <a:gd name="connsiteY75" fmla="*/ 2133600 h 2939143"/>
                <a:gd name="connsiteX76" fmla="*/ 3831771 w 5083959"/>
                <a:gd name="connsiteY76" fmla="*/ 2122715 h 2939143"/>
                <a:gd name="connsiteX77" fmla="*/ 3842657 w 5083959"/>
                <a:gd name="connsiteY77" fmla="*/ 2079172 h 2939143"/>
                <a:gd name="connsiteX78" fmla="*/ 3875314 w 5083959"/>
                <a:gd name="connsiteY78" fmla="*/ 2068286 h 2939143"/>
                <a:gd name="connsiteX79" fmla="*/ 4093028 w 5083959"/>
                <a:gd name="connsiteY79" fmla="*/ 2057400 h 2939143"/>
                <a:gd name="connsiteX80" fmla="*/ 4125685 w 5083959"/>
                <a:gd name="connsiteY80" fmla="*/ 2046515 h 2939143"/>
                <a:gd name="connsiteX81" fmla="*/ 4169228 w 5083959"/>
                <a:gd name="connsiteY81" fmla="*/ 2035629 h 2939143"/>
                <a:gd name="connsiteX82" fmla="*/ 4191000 w 5083959"/>
                <a:gd name="connsiteY82" fmla="*/ 2013857 h 2939143"/>
                <a:gd name="connsiteX83" fmla="*/ 4234542 w 5083959"/>
                <a:gd name="connsiteY83" fmla="*/ 2002972 h 2939143"/>
                <a:gd name="connsiteX84" fmla="*/ 4365171 w 5083959"/>
                <a:gd name="connsiteY84" fmla="*/ 1970315 h 2939143"/>
                <a:gd name="connsiteX85" fmla="*/ 4430485 w 5083959"/>
                <a:gd name="connsiteY85" fmla="*/ 1948543 h 2939143"/>
                <a:gd name="connsiteX86" fmla="*/ 4463142 w 5083959"/>
                <a:gd name="connsiteY86" fmla="*/ 1937657 h 2939143"/>
                <a:gd name="connsiteX87" fmla="*/ 4506685 w 5083959"/>
                <a:gd name="connsiteY87" fmla="*/ 1872343 h 2939143"/>
                <a:gd name="connsiteX88" fmla="*/ 4539342 w 5083959"/>
                <a:gd name="connsiteY88" fmla="*/ 1839686 h 2939143"/>
                <a:gd name="connsiteX89" fmla="*/ 4604657 w 5083959"/>
                <a:gd name="connsiteY89" fmla="*/ 1752600 h 2939143"/>
                <a:gd name="connsiteX90" fmla="*/ 4637314 w 5083959"/>
                <a:gd name="connsiteY90" fmla="*/ 1730829 h 2939143"/>
                <a:gd name="connsiteX91" fmla="*/ 4659085 w 5083959"/>
                <a:gd name="connsiteY91" fmla="*/ 1698172 h 2939143"/>
                <a:gd name="connsiteX92" fmla="*/ 4669971 w 5083959"/>
                <a:gd name="connsiteY92" fmla="*/ 1665515 h 2939143"/>
                <a:gd name="connsiteX93" fmla="*/ 4713514 w 5083959"/>
                <a:gd name="connsiteY93" fmla="*/ 1600200 h 2939143"/>
                <a:gd name="connsiteX94" fmla="*/ 4735285 w 5083959"/>
                <a:gd name="connsiteY94" fmla="*/ 1556657 h 2939143"/>
                <a:gd name="connsiteX95" fmla="*/ 4767942 w 5083959"/>
                <a:gd name="connsiteY95" fmla="*/ 1534886 h 2939143"/>
                <a:gd name="connsiteX96" fmla="*/ 4789714 w 5083959"/>
                <a:gd name="connsiteY96" fmla="*/ 1502229 h 2939143"/>
                <a:gd name="connsiteX97" fmla="*/ 4833257 w 5083959"/>
                <a:gd name="connsiteY97" fmla="*/ 1404257 h 2939143"/>
                <a:gd name="connsiteX98" fmla="*/ 4844142 w 5083959"/>
                <a:gd name="connsiteY98" fmla="*/ 1371600 h 2939143"/>
                <a:gd name="connsiteX99" fmla="*/ 4920342 w 5083959"/>
                <a:gd name="connsiteY99" fmla="*/ 1317172 h 2939143"/>
                <a:gd name="connsiteX100" fmla="*/ 4985657 w 5083959"/>
                <a:gd name="connsiteY100" fmla="*/ 1230086 h 2939143"/>
                <a:gd name="connsiteX101" fmla="*/ 4996542 w 5083959"/>
                <a:gd name="connsiteY101" fmla="*/ 1197429 h 2939143"/>
                <a:gd name="connsiteX102" fmla="*/ 5007428 w 5083959"/>
                <a:gd name="connsiteY102" fmla="*/ 1240972 h 2939143"/>
                <a:gd name="connsiteX103" fmla="*/ 4996542 w 5083959"/>
                <a:gd name="connsiteY103" fmla="*/ 1436915 h 2939143"/>
                <a:gd name="connsiteX104" fmla="*/ 4974771 w 5083959"/>
                <a:gd name="connsiteY104" fmla="*/ 1567543 h 2939143"/>
                <a:gd name="connsiteX105" fmla="*/ 4996542 w 5083959"/>
                <a:gd name="connsiteY105" fmla="*/ 1665515 h 2939143"/>
                <a:gd name="connsiteX106" fmla="*/ 5007428 w 5083959"/>
                <a:gd name="connsiteY106" fmla="*/ 1763486 h 2939143"/>
                <a:gd name="connsiteX107" fmla="*/ 4974772 w 5083959"/>
                <a:gd name="connsiteY107" fmla="*/ 1763486 h 2939143"/>
                <a:gd name="connsiteX108" fmla="*/ 4985657 w 5083959"/>
                <a:gd name="connsiteY108" fmla="*/ 1839686 h 2939143"/>
                <a:gd name="connsiteX109" fmla="*/ 4942115 w 5083959"/>
                <a:gd name="connsiteY109" fmla="*/ 1883229 h 2939143"/>
                <a:gd name="connsiteX110" fmla="*/ 4996542 w 5083959"/>
                <a:gd name="connsiteY110" fmla="*/ 1894115 h 2939143"/>
                <a:gd name="connsiteX111" fmla="*/ 5050971 w 5083959"/>
                <a:gd name="connsiteY111" fmla="*/ 1970315 h 2939143"/>
                <a:gd name="connsiteX112" fmla="*/ 5061857 w 5083959"/>
                <a:gd name="connsiteY112" fmla="*/ 2068286 h 2939143"/>
                <a:gd name="connsiteX113" fmla="*/ 4974771 w 5083959"/>
                <a:gd name="connsiteY113" fmla="*/ 2144486 h 2939143"/>
                <a:gd name="connsiteX114" fmla="*/ 5061856 w 5083959"/>
                <a:gd name="connsiteY114" fmla="*/ 2362200 h 2939143"/>
                <a:gd name="connsiteX115" fmla="*/ 5083629 w 5083959"/>
                <a:gd name="connsiteY115" fmla="*/ 2383972 h 2939143"/>
                <a:gd name="connsiteX116" fmla="*/ 5050972 w 5083959"/>
                <a:gd name="connsiteY116" fmla="*/ 2492829 h 2939143"/>
                <a:gd name="connsiteX117" fmla="*/ 4898571 w 5083959"/>
                <a:gd name="connsiteY117" fmla="*/ 2536372 h 2939143"/>
                <a:gd name="connsiteX118" fmla="*/ 4909457 w 5083959"/>
                <a:gd name="connsiteY118" fmla="*/ 2579915 h 2939143"/>
                <a:gd name="connsiteX119" fmla="*/ 4931228 w 5083959"/>
                <a:gd name="connsiteY119" fmla="*/ 2667000 h 2939143"/>
                <a:gd name="connsiteX120" fmla="*/ 4931228 w 5083959"/>
                <a:gd name="connsiteY120" fmla="*/ 2939143 h 2939143"/>
                <a:gd name="connsiteX121" fmla="*/ 1578428 w 5083959"/>
                <a:gd name="connsiteY121" fmla="*/ 2830286 h 2939143"/>
                <a:gd name="connsiteX122" fmla="*/ 522514 w 5083959"/>
                <a:gd name="connsiteY122" fmla="*/ 1774372 h 2939143"/>
                <a:gd name="connsiteX123" fmla="*/ 0 w 5083959"/>
                <a:gd name="connsiteY123" fmla="*/ 1088572 h 2939143"/>
                <a:gd name="connsiteX124" fmla="*/ 587828 w 5083959"/>
                <a:gd name="connsiteY124" fmla="*/ 457200 h 2939143"/>
                <a:gd name="connsiteX125" fmla="*/ 892628 w 5083959"/>
                <a:gd name="connsiteY125" fmla="*/ 0 h 2939143"/>
                <a:gd name="connsiteX126" fmla="*/ 1643742 w 5083959"/>
                <a:gd name="connsiteY126" fmla="*/ 21772 h 2939143"/>
                <a:gd name="connsiteX0" fmla="*/ 1643742 w 5083959"/>
                <a:gd name="connsiteY0" fmla="*/ 21772 h 2939143"/>
                <a:gd name="connsiteX1" fmla="*/ 1643742 w 5083959"/>
                <a:gd name="connsiteY1" fmla="*/ 21772 h 2939143"/>
                <a:gd name="connsiteX2" fmla="*/ 1611085 w 5083959"/>
                <a:gd name="connsiteY2" fmla="*/ 108857 h 2939143"/>
                <a:gd name="connsiteX3" fmla="*/ 1578428 w 5083959"/>
                <a:gd name="connsiteY3" fmla="*/ 130629 h 2939143"/>
                <a:gd name="connsiteX4" fmla="*/ 1567542 w 5083959"/>
                <a:gd name="connsiteY4" fmla="*/ 163286 h 2939143"/>
                <a:gd name="connsiteX5" fmla="*/ 1513114 w 5083959"/>
                <a:gd name="connsiteY5" fmla="*/ 217715 h 2939143"/>
                <a:gd name="connsiteX6" fmla="*/ 1491342 w 5083959"/>
                <a:gd name="connsiteY6" fmla="*/ 239486 h 2939143"/>
                <a:gd name="connsiteX7" fmla="*/ 1458685 w 5083959"/>
                <a:gd name="connsiteY7" fmla="*/ 261257 h 2939143"/>
                <a:gd name="connsiteX8" fmla="*/ 1436914 w 5083959"/>
                <a:gd name="connsiteY8" fmla="*/ 283029 h 2939143"/>
                <a:gd name="connsiteX9" fmla="*/ 1371600 w 5083959"/>
                <a:gd name="connsiteY9" fmla="*/ 315686 h 2939143"/>
                <a:gd name="connsiteX10" fmla="*/ 1349828 w 5083959"/>
                <a:gd name="connsiteY10" fmla="*/ 337457 h 2939143"/>
                <a:gd name="connsiteX11" fmla="*/ 1317171 w 5083959"/>
                <a:gd name="connsiteY11" fmla="*/ 348343 h 2939143"/>
                <a:gd name="connsiteX12" fmla="*/ 1295400 w 5083959"/>
                <a:gd name="connsiteY12" fmla="*/ 381000 h 2939143"/>
                <a:gd name="connsiteX13" fmla="*/ 1273628 w 5083959"/>
                <a:gd name="connsiteY13" fmla="*/ 402772 h 2939143"/>
                <a:gd name="connsiteX14" fmla="*/ 1175657 w 5083959"/>
                <a:gd name="connsiteY14" fmla="*/ 478972 h 2939143"/>
                <a:gd name="connsiteX15" fmla="*/ 1164771 w 5083959"/>
                <a:gd name="connsiteY15" fmla="*/ 522515 h 2939143"/>
                <a:gd name="connsiteX16" fmla="*/ 1143000 w 5083959"/>
                <a:gd name="connsiteY16" fmla="*/ 566057 h 2939143"/>
                <a:gd name="connsiteX17" fmla="*/ 1175657 w 5083959"/>
                <a:gd name="connsiteY17" fmla="*/ 903515 h 2939143"/>
                <a:gd name="connsiteX18" fmla="*/ 1186542 w 5083959"/>
                <a:gd name="connsiteY18" fmla="*/ 936172 h 2939143"/>
                <a:gd name="connsiteX19" fmla="*/ 1175657 w 5083959"/>
                <a:gd name="connsiteY19" fmla="*/ 1023257 h 2939143"/>
                <a:gd name="connsiteX20" fmla="*/ 1121228 w 5083959"/>
                <a:gd name="connsiteY20" fmla="*/ 1088572 h 2939143"/>
                <a:gd name="connsiteX21" fmla="*/ 1088571 w 5083959"/>
                <a:gd name="connsiteY21" fmla="*/ 1164772 h 2939143"/>
                <a:gd name="connsiteX22" fmla="*/ 1240972 w 5083959"/>
                <a:gd name="connsiteY22" fmla="*/ 1393371 h 2939143"/>
                <a:gd name="connsiteX23" fmla="*/ 1556657 w 5083959"/>
                <a:gd name="connsiteY23" fmla="*/ 1611086 h 2939143"/>
                <a:gd name="connsiteX24" fmla="*/ 1415142 w 5083959"/>
                <a:gd name="connsiteY24" fmla="*/ 1556656 h 2939143"/>
                <a:gd name="connsiteX25" fmla="*/ 1491343 w 5083959"/>
                <a:gd name="connsiteY25" fmla="*/ 1534886 h 2939143"/>
                <a:gd name="connsiteX26" fmla="*/ 1741714 w 5083959"/>
                <a:gd name="connsiteY26" fmla="*/ 1676401 h 2939143"/>
                <a:gd name="connsiteX27" fmla="*/ 1458686 w 5083959"/>
                <a:gd name="connsiteY27" fmla="*/ 1349830 h 2939143"/>
                <a:gd name="connsiteX28" fmla="*/ 1273627 w 5083959"/>
                <a:gd name="connsiteY28" fmla="*/ 1436914 h 2939143"/>
                <a:gd name="connsiteX29" fmla="*/ 1600200 w 5083959"/>
                <a:gd name="connsiteY29" fmla="*/ 1632857 h 2939143"/>
                <a:gd name="connsiteX30" fmla="*/ 1719942 w 5083959"/>
                <a:gd name="connsiteY30" fmla="*/ 1687286 h 2939143"/>
                <a:gd name="connsiteX31" fmla="*/ 1774371 w 5083959"/>
                <a:gd name="connsiteY31" fmla="*/ 1719943 h 2939143"/>
                <a:gd name="connsiteX32" fmla="*/ 1861457 w 5083959"/>
                <a:gd name="connsiteY32" fmla="*/ 1774372 h 2939143"/>
                <a:gd name="connsiteX33" fmla="*/ 1905000 w 5083959"/>
                <a:gd name="connsiteY33" fmla="*/ 1839686 h 2939143"/>
                <a:gd name="connsiteX34" fmla="*/ 1937657 w 5083959"/>
                <a:gd name="connsiteY34" fmla="*/ 1915886 h 2939143"/>
                <a:gd name="connsiteX35" fmla="*/ 1959428 w 5083959"/>
                <a:gd name="connsiteY35" fmla="*/ 1992086 h 2939143"/>
                <a:gd name="connsiteX36" fmla="*/ 1970314 w 5083959"/>
                <a:gd name="connsiteY36" fmla="*/ 2024743 h 2939143"/>
                <a:gd name="connsiteX37" fmla="*/ 1981200 w 5083959"/>
                <a:gd name="connsiteY37" fmla="*/ 2079172 h 2939143"/>
                <a:gd name="connsiteX38" fmla="*/ 2002971 w 5083959"/>
                <a:gd name="connsiteY38" fmla="*/ 2133600 h 2939143"/>
                <a:gd name="connsiteX39" fmla="*/ 2013857 w 5083959"/>
                <a:gd name="connsiteY39" fmla="*/ 2242457 h 2939143"/>
                <a:gd name="connsiteX40" fmla="*/ 2035628 w 5083959"/>
                <a:gd name="connsiteY40" fmla="*/ 2307772 h 2939143"/>
                <a:gd name="connsiteX41" fmla="*/ 2046514 w 5083959"/>
                <a:gd name="connsiteY41" fmla="*/ 2340429 h 2939143"/>
                <a:gd name="connsiteX42" fmla="*/ 2057400 w 5083959"/>
                <a:gd name="connsiteY42" fmla="*/ 2373086 h 2939143"/>
                <a:gd name="connsiteX43" fmla="*/ 2068285 w 5083959"/>
                <a:gd name="connsiteY43" fmla="*/ 2416629 h 2939143"/>
                <a:gd name="connsiteX44" fmla="*/ 2079171 w 5083959"/>
                <a:gd name="connsiteY44" fmla="*/ 2449286 h 2939143"/>
                <a:gd name="connsiteX45" fmla="*/ 2122714 w 5083959"/>
                <a:gd name="connsiteY45" fmla="*/ 2460172 h 2939143"/>
                <a:gd name="connsiteX46" fmla="*/ 2177142 w 5083959"/>
                <a:gd name="connsiteY46" fmla="*/ 2503715 h 2939143"/>
                <a:gd name="connsiteX47" fmla="*/ 2209800 w 5083959"/>
                <a:gd name="connsiteY47" fmla="*/ 2525486 h 2939143"/>
                <a:gd name="connsiteX48" fmla="*/ 2231571 w 5083959"/>
                <a:gd name="connsiteY48" fmla="*/ 2558143 h 2939143"/>
                <a:gd name="connsiteX49" fmla="*/ 2253342 w 5083959"/>
                <a:gd name="connsiteY49" fmla="*/ 2579915 h 2939143"/>
                <a:gd name="connsiteX50" fmla="*/ 2264228 w 5083959"/>
                <a:gd name="connsiteY50" fmla="*/ 2612572 h 2939143"/>
                <a:gd name="connsiteX51" fmla="*/ 2318657 w 5083959"/>
                <a:gd name="connsiteY51" fmla="*/ 2667000 h 2939143"/>
                <a:gd name="connsiteX52" fmla="*/ 2362200 w 5083959"/>
                <a:gd name="connsiteY52" fmla="*/ 2721429 h 2939143"/>
                <a:gd name="connsiteX53" fmla="*/ 2427514 w 5083959"/>
                <a:gd name="connsiteY53" fmla="*/ 2743200 h 2939143"/>
                <a:gd name="connsiteX54" fmla="*/ 2460171 w 5083959"/>
                <a:gd name="connsiteY54" fmla="*/ 2754086 h 2939143"/>
                <a:gd name="connsiteX55" fmla="*/ 2492828 w 5083959"/>
                <a:gd name="connsiteY55" fmla="*/ 2764972 h 2939143"/>
                <a:gd name="connsiteX56" fmla="*/ 2525485 w 5083959"/>
                <a:gd name="connsiteY56" fmla="*/ 2775857 h 2939143"/>
                <a:gd name="connsiteX57" fmla="*/ 2786742 w 5083959"/>
                <a:gd name="connsiteY57" fmla="*/ 2764972 h 2939143"/>
                <a:gd name="connsiteX58" fmla="*/ 2819400 w 5083959"/>
                <a:gd name="connsiteY58" fmla="*/ 2743200 h 2939143"/>
                <a:gd name="connsiteX59" fmla="*/ 2884714 w 5083959"/>
                <a:gd name="connsiteY59" fmla="*/ 2721429 h 2939143"/>
                <a:gd name="connsiteX60" fmla="*/ 2939142 w 5083959"/>
                <a:gd name="connsiteY60" fmla="*/ 2677886 h 2939143"/>
                <a:gd name="connsiteX61" fmla="*/ 2982685 w 5083959"/>
                <a:gd name="connsiteY61" fmla="*/ 2623457 h 2939143"/>
                <a:gd name="connsiteX62" fmla="*/ 3004457 w 5083959"/>
                <a:gd name="connsiteY62" fmla="*/ 2601686 h 2939143"/>
                <a:gd name="connsiteX63" fmla="*/ 3048000 w 5083959"/>
                <a:gd name="connsiteY63" fmla="*/ 2547257 h 2939143"/>
                <a:gd name="connsiteX64" fmla="*/ 3211285 w 5083959"/>
                <a:gd name="connsiteY64" fmla="*/ 2525486 h 2939143"/>
                <a:gd name="connsiteX65" fmla="*/ 3254828 w 5083959"/>
                <a:gd name="connsiteY65" fmla="*/ 2481943 h 2939143"/>
                <a:gd name="connsiteX66" fmla="*/ 3331028 w 5083959"/>
                <a:gd name="connsiteY66" fmla="*/ 2438400 h 2939143"/>
                <a:gd name="connsiteX67" fmla="*/ 3352800 w 5083959"/>
                <a:gd name="connsiteY67" fmla="*/ 2416629 h 2939143"/>
                <a:gd name="connsiteX68" fmla="*/ 3429000 w 5083959"/>
                <a:gd name="connsiteY68" fmla="*/ 2383972 h 2939143"/>
                <a:gd name="connsiteX69" fmla="*/ 3548742 w 5083959"/>
                <a:gd name="connsiteY69" fmla="*/ 2275115 h 2939143"/>
                <a:gd name="connsiteX70" fmla="*/ 3570514 w 5083959"/>
                <a:gd name="connsiteY70" fmla="*/ 2253343 h 2939143"/>
                <a:gd name="connsiteX71" fmla="*/ 3603171 w 5083959"/>
                <a:gd name="connsiteY71" fmla="*/ 2220686 h 2939143"/>
                <a:gd name="connsiteX72" fmla="*/ 3635828 w 5083959"/>
                <a:gd name="connsiteY72" fmla="*/ 2209800 h 2939143"/>
                <a:gd name="connsiteX73" fmla="*/ 3722914 w 5083959"/>
                <a:gd name="connsiteY73" fmla="*/ 2166257 h 2939143"/>
                <a:gd name="connsiteX74" fmla="*/ 3755571 w 5083959"/>
                <a:gd name="connsiteY74" fmla="*/ 2155372 h 2939143"/>
                <a:gd name="connsiteX75" fmla="*/ 3788228 w 5083959"/>
                <a:gd name="connsiteY75" fmla="*/ 2133600 h 2939143"/>
                <a:gd name="connsiteX76" fmla="*/ 3831771 w 5083959"/>
                <a:gd name="connsiteY76" fmla="*/ 2122715 h 2939143"/>
                <a:gd name="connsiteX77" fmla="*/ 3842657 w 5083959"/>
                <a:gd name="connsiteY77" fmla="*/ 2079172 h 2939143"/>
                <a:gd name="connsiteX78" fmla="*/ 3875314 w 5083959"/>
                <a:gd name="connsiteY78" fmla="*/ 2068286 h 2939143"/>
                <a:gd name="connsiteX79" fmla="*/ 4093028 w 5083959"/>
                <a:gd name="connsiteY79" fmla="*/ 2057400 h 2939143"/>
                <a:gd name="connsiteX80" fmla="*/ 4125685 w 5083959"/>
                <a:gd name="connsiteY80" fmla="*/ 2046515 h 2939143"/>
                <a:gd name="connsiteX81" fmla="*/ 4169228 w 5083959"/>
                <a:gd name="connsiteY81" fmla="*/ 2035629 h 2939143"/>
                <a:gd name="connsiteX82" fmla="*/ 4191000 w 5083959"/>
                <a:gd name="connsiteY82" fmla="*/ 2013857 h 2939143"/>
                <a:gd name="connsiteX83" fmla="*/ 4234542 w 5083959"/>
                <a:gd name="connsiteY83" fmla="*/ 2002972 h 2939143"/>
                <a:gd name="connsiteX84" fmla="*/ 4365171 w 5083959"/>
                <a:gd name="connsiteY84" fmla="*/ 1970315 h 2939143"/>
                <a:gd name="connsiteX85" fmla="*/ 4430485 w 5083959"/>
                <a:gd name="connsiteY85" fmla="*/ 1948543 h 2939143"/>
                <a:gd name="connsiteX86" fmla="*/ 4463142 w 5083959"/>
                <a:gd name="connsiteY86" fmla="*/ 1937657 h 2939143"/>
                <a:gd name="connsiteX87" fmla="*/ 4506685 w 5083959"/>
                <a:gd name="connsiteY87" fmla="*/ 1872343 h 2939143"/>
                <a:gd name="connsiteX88" fmla="*/ 4539342 w 5083959"/>
                <a:gd name="connsiteY88" fmla="*/ 1839686 h 2939143"/>
                <a:gd name="connsiteX89" fmla="*/ 4604657 w 5083959"/>
                <a:gd name="connsiteY89" fmla="*/ 1752600 h 2939143"/>
                <a:gd name="connsiteX90" fmla="*/ 4637314 w 5083959"/>
                <a:gd name="connsiteY90" fmla="*/ 1730829 h 2939143"/>
                <a:gd name="connsiteX91" fmla="*/ 4659085 w 5083959"/>
                <a:gd name="connsiteY91" fmla="*/ 1698172 h 2939143"/>
                <a:gd name="connsiteX92" fmla="*/ 4669971 w 5083959"/>
                <a:gd name="connsiteY92" fmla="*/ 1665515 h 2939143"/>
                <a:gd name="connsiteX93" fmla="*/ 4713514 w 5083959"/>
                <a:gd name="connsiteY93" fmla="*/ 1600200 h 2939143"/>
                <a:gd name="connsiteX94" fmla="*/ 4735285 w 5083959"/>
                <a:gd name="connsiteY94" fmla="*/ 1556657 h 2939143"/>
                <a:gd name="connsiteX95" fmla="*/ 4767942 w 5083959"/>
                <a:gd name="connsiteY95" fmla="*/ 1534886 h 2939143"/>
                <a:gd name="connsiteX96" fmla="*/ 4789714 w 5083959"/>
                <a:gd name="connsiteY96" fmla="*/ 1502229 h 2939143"/>
                <a:gd name="connsiteX97" fmla="*/ 4833257 w 5083959"/>
                <a:gd name="connsiteY97" fmla="*/ 1404257 h 2939143"/>
                <a:gd name="connsiteX98" fmla="*/ 4844142 w 5083959"/>
                <a:gd name="connsiteY98" fmla="*/ 1371600 h 2939143"/>
                <a:gd name="connsiteX99" fmla="*/ 4920342 w 5083959"/>
                <a:gd name="connsiteY99" fmla="*/ 1317172 h 2939143"/>
                <a:gd name="connsiteX100" fmla="*/ 4985657 w 5083959"/>
                <a:gd name="connsiteY100" fmla="*/ 1230086 h 2939143"/>
                <a:gd name="connsiteX101" fmla="*/ 4996542 w 5083959"/>
                <a:gd name="connsiteY101" fmla="*/ 1197429 h 2939143"/>
                <a:gd name="connsiteX102" fmla="*/ 5007428 w 5083959"/>
                <a:gd name="connsiteY102" fmla="*/ 1240972 h 2939143"/>
                <a:gd name="connsiteX103" fmla="*/ 4996542 w 5083959"/>
                <a:gd name="connsiteY103" fmla="*/ 1436915 h 2939143"/>
                <a:gd name="connsiteX104" fmla="*/ 4974771 w 5083959"/>
                <a:gd name="connsiteY104" fmla="*/ 1567543 h 2939143"/>
                <a:gd name="connsiteX105" fmla="*/ 4996542 w 5083959"/>
                <a:gd name="connsiteY105" fmla="*/ 1665515 h 2939143"/>
                <a:gd name="connsiteX106" fmla="*/ 5007428 w 5083959"/>
                <a:gd name="connsiteY106" fmla="*/ 1763486 h 2939143"/>
                <a:gd name="connsiteX107" fmla="*/ 4974772 w 5083959"/>
                <a:gd name="connsiteY107" fmla="*/ 1763486 h 2939143"/>
                <a:gd name="connsiteX108" fmla="*/ 4985657 w 5083959"/>
                <a:gd name="connsiteY108" fmla="*/ 1839686 h 2939143"/>
                <a:gd name="connsiteX109" fmla="*/ 4942115 w 5083959"/>
                <a:gd name="connsiteY109" fmla="*/ 1883229 h 2939143"/>
                <a:gd name="connsiteX110" fmla="*/ 4996542 w 5083959"/>
                <a:gd name="connsiteY110" fmla="*/ 1894115 h 2939143"/>
                <a:gd name="connsiteX111" fmla="*/ 5050971 w 5083959"/>
                <a:gd name="connsiteY111" fmla="*/ 1970315 h 2939143"/>
                <a:gd name="connsiteX112" fmla="*/ 5061857 w 5083959"/>
                <a:gd name="connsiteY112" fmla="*/ 2068286 h 2939143"/>
                <a:gd name="connsiteX113" fmla="*/ 4974771 w 5083959"/>
                <a:gd name="connsiteY113" fmla="*/ 2144486 h 2939143"/>
                <a:gd name="connsiteX114" fmla="*/ 5061856 w 5083959"/>
                <a:gd name="connsiteY114" fmla="*/ 2362200 h 2939143"/>
                <a:gd name="connsiteX115" fmla="*/ 5083629 w 5083959"/>
                <a:gd name="connsiteY115" fmla="*/ 2383972 h 2939143"/>
                <a:gd name="connsiteX116" fmla="*/ 5050972 w 5083959"/>
                <a:gd name="connsiteY116" fmla="*/ 2492829 h 2939143"/>
                <a:gd name="connsiteX117" fmla="*/ 4898571 w 5083959"/>
                <a:gd name="connsiteY117" fmla="*/ 2536372 h 2939143"/>
                <a:gd name="connsiteX118" fmla="*/ 4909457 w 5083959"/>
                <a:gd name="connsiteY118" fmla="*/ 2579915 h 2939143"/>
                <a:gd name="connsiteX119" fmla="*/ 4931228 w 5083959"/>
                <a:gd name="connsiteY119" fmla="*/ 2667000 h 2939143"/>
                <a:gd name="connsiteX120" fmla="*/ 4931228 w 5083959"/>
                <a:gd name="connsiteY120" fmla="*/ 2939143 h 2939143"/>
                <a:gd name="connsiteX121" fmla="*/ 1578428 w 5083959"/>
                <a:gd name="connsiteY121" fmla="*/ 2830286 h 2939143"/>
                <a:gd name="connsiteX122" fmla="*/ 522514 w 5083959"/>
                <a:gd name="connsiteY122" fmla="*/ 1774372 h 2939143"/>
                <a:gd name="connsiteX123" fmla="*/ 0 w 5083959"/>
                <a:gd name="connsiteY123" fmla="*/ 1088572 h 2939143"/>
                <a:gd name="connsiteX124" fmla="*/ 587828 w 5083959"/>
                <a:gd name="connsiteY124" fmla="*/ 457200 h 2939143"/>
                <a:gd name="connsiteX125" fmla="*/ 892628 w 5083959"/>
                <a:gd name="connsiteY125" fmla="*/ 0 h 2939143"/>
                <a:gd name="connsiteX126" fmla="*/ 1643742 w 5083959"/>
                <a:gd name="connsiteY126" fmla="*/ 21772 h 2939143"/>
                <a:gd name="connsiteX0" fmla="*/ 1643742 w 5083959"/>
                <a:gd name="connsiteY0" fmla="*/ 21772 h 2939143"/>
                <a:gd name="connsiteX1" fmla="*/ 1643742 w 5083959"/>
                <a:gd name="connsiteY1" fmla="*/ 21772 h 2939143"/>
                <a:gd name="connsiteX2" fmla="*/ 1611085 w 5083959"/>
                <a:gd name="connsiteY2" fmla="*/ 108857 h 2939143"/>
                <a:gd name="connsiteX3" fmla="*/ 1578428 w 5083959"/>
                <a:gd name="connsiteY3" fmla="*/ 130629 h 2939143"/>
                <a:gd name="connsiteX4" fmla="*/ 1567542 w 5083959"/>
                <a:gd name="connsiteY4" fmla="*/ 163286 h 2939143"/>
                <a:gd name="connsiteX5" fmla="*/ 1513114 w 5083959"/>
                <a:gd name="connsiteY5" fmla="*/ 217715 h 2939143"/>
                <a:gd name="connsiteX6" fmla="*/ 1491342 w 5083959"/>
                <a:gd name="connsiteY6" fmla="*/ 239486 h 2939143"/>
                <a:gd name="connsiteX7" fmla="*/ 1458685 w 5083959"/>
                <a:gd name="connsiteY7" fmla="*/ 261257 h 2939143"/>
                <a:gd name="connsiteX8" fmla="*/ 1436914 w 5083959"/>
                <a:gd name="connsiteY8" fmla="*/ 283029 h 2939143"/>
                <a:gd name="connsiteX9" fmla="*/ 1371600 w 5083959"/>
                <a:gd name="connsiteY9" fmla="*/ 315686 h 2939143"/>
                <a:gd name="connsiteX10" fmla="*/ 1349828 w 5083959"/>
                <a:gd name="connsiteY10" fmla="*/ 337457 h 2939143"/>
                <a:gd name="connsiteX11" fmla="*/ 1317171 w 5083959"/>
                <a:gd name="connsiteY11" fmla="*/ 348343 h 2939143"/>
                <a:gd name="connsiteX12" fmla="*/ 1295400 w 5083959"/>
                <a:gd name="connsiteY12" fmla="*/ 381000 h 2939143"/>
                <a:gd name="connsiteX13" fmla="*/ 1273628 w 5083959"/>
                <a:gd name="connsiteY13" fmla="*/ 402772 h 2939143"/>
                <a:gd name="connsiteX14" fmla="*/ 1175657 w 5083959"/>
                <a:gd name="connsiteY14" fmla="*/ 478972 h 2939143"/>
                <a:gd name="connsiteX15" fmla="*/ 1164771 w 5083959"/>
                <a:gd name="connsiteY15" fmla="*/ 522515 h 2939143"/>
                <a:gd name="connsiteX16" fmla="*/ 1143000 w 5083959"/>
                <a:gd name="connsiteY16" fmla="*/ 566057 h 2939143"/>
                <a:gd name="connsiteX17" fmla="*/ 1175657 w 5083959"/>
                <a:gd name="connsiteY17" fmla="*/ 903515 h 2939143"/>
                <a:gd name="connsiteX18" fmla="*/ 1186542 w 5083959"/>
                <a:gd name="connsiteY18" fmla="*/ 936172 h 2939143"/>
                <a:gd name="connsiteX19" fmla="*/ 1175657 w 5083959"/>
                <a:gd name="connsiteY19" fmla="*/ 1023257 h 2939143"/>
                <a:gd name="connsiteX20" fmla="*/ 1121228 w 5083959"/>
                <a:gd name="connsiteY20" fmla="*/ 1088572 h 2939143"/>
                <a:gd name="connsiteX21" fmla="*/ 1088571 w 5083959"/>
                <a:gd name="connsiteY21" fmla="*/ 1164772 h 2939143"/>
                <a:gd name="connsiteX22" fmla="*/ 1240972 w 5083959"/>
                <a:gd name="connsiteY22" fmla="*/ 1393371 h 2939143"/>
                <a:gd name="connsiteX23" fmla="*/ 1556657 w 5083959"/>
                <a:gd name="connsiteY23" fmla="*/ 1611086 h 2939143"/>
                <a:gd name="connsiteX24" fmla="*/ 1415142 w 5083959"/>
                <a:gd name="connsiteY24" fmla="*/ 1556656 h 2939143"/>
                <a:gd name="connsiteX25" fmla="*/ 1491343 w 5083959"/>
                <a:gd name="connsiteY25" fmla="*/ 1534886 h 2939143"/>
                <a:gd name="connsiteX26" fmla="*/ 1741714 w 5083959"/>
                <a:gd name="connsiteY26" fmla="*/ 1676401 h 2939143"/>
                <a:gd name="connsiteX27" fmla="*/ 1262744 w 5083959"/>
                <a:gd name="connsiteY27" fmla="*/ 1436916 h 2939143"/>
                <a:gd name="connsiteX28" fmla="*/ 1273627 w 5083959"/>
                <a:gd name="connsiteY28" fmla="*/ 1436914 h 2939143"/>
                <a:gd name="connsiteX29" fmla="*/ 1600200 w 5083959"/>
                <a:gd name="connsiteY29" fmla="*/ 1632857 h 2939143"/>
                <a:gd name="connsiteX30" fmla="*/ 1719942 w 5083959"/>
                <a:gd name="connsiteY30" fmla="*/ 1687286 h 2939143"/>
                <a:gd name="connsiteX31" fmla="*/ 1774371 w 5083959"/>
                <a:gd name="connsiteY31" fmla="*/ 1719943 h 2939143"/>
                <a:gd name="connsiteX32" fmla="*/ 1861457 w 5083959"/>
                <a:gd name="connsiteY32" fmla="*/ 1774372 h 2939143"/>
                <a:gd name="connsiteX33" fmla="*/ 1905000 w 5083959"/>
                <a:gd name="connsiteY33" fmla="*/ 1839686 h 2939143"/>
                <a:gd name="connsiteX34" fmla="*/ 1937657 w 5083959"/>
                <a:gd name="connsiteY34" fmla="*/ 1915886 h 2939143"/>
                <a:gd name="connsiteX35" fmla="*/ 1959428 w 5083959"/>
                <a:gd name="connsiteY35" fmla="*/ 1992086 h 2939143"/>
                <a:gd name="connsiteX36" fmla="*/ 1970314 w 5083959"/>
                <a:gd name="connsiteY36" fmla="*/ 2024743 h 2939143"/>
                <a:gd name="connsiteX37" fmla="*/ 1981200 w 5083959"/>
                <a:gd name="connsiteY37" fmla="*/ 2079172 h 2939143"/>
                <a:gd name="connsiteX38" fmla="*/ 2002971 w 5083959"/>
                <a:gd name="connsiteY38" fmla="*/ 2133600 h 2939143"/>
                <a:gd name="connsiteX39" fmla="*/ 2013857 w 5083959"/>
                <a:gd name="connsiteY39" fmla="*/ 2242457 h 2939143"/>
                <a:gd name="connsiteX40" fmla="*/ 2035628 w 5083959"/>
                <a:gd name="connsiteY40" fmla="*/ 2307772 h 2939143"/>
                <a:gd name="connsiteX41" fmla="*/ 2046514 w 5083959"/>
                <a:gd name="connsiteY41" fmla="*/ 2340429 h 2939143"/>
                <a:gd name="connsiteX42" fmla="*/ 2057400 w 5083959"/>
                <a:gd name="connsiteY42" fmla="*/ 2373086 h 2939143"/>
                <a:gd name="connsiteX43" fmla="*/ 2068285 w 5083959"/>
                <a:gd name="connsiteY43" fmla="*/ 2416629 h 2939143"/>
                <a:gd name="connsiteX44" fmla="*/ 2079171 w 5083959"/>
                <a:gd name="connsiteY44" fmla="*/ 2449286 h 2939143"/>
                <a:gd name="connsiteX45" fmla="*/ 2122714 w 5083959"/>
                <a:gd name="connsiteY45" fmla="*/ 2460172 h 2939143"/>
                <a:gd name="connsiteX46" fmla="*/ 2177142 w 5083959"/>
                <a:gd name="connsiteY46" fmla="*/ 2503715 h 2939143"/>
                <a:gd name="connsiteX47" fmla="*/ 2209800 w 5083959"/>
                <a:gd name="connsiteY47" fmla="*/ 2525486 h 2939143"/>
                <a:gd name="connsiteX48" fmla="*/ 2231571 w 5083959"/>
                <a:gd name="connsiteY48" fmla="*/ 2558143 h 2939143"/>
                <a:gd name="connsiteX49" fmla="*/ 2253342 w 5083959"/>
                <a:gd name="connsiteY49" fmla="*/ 2579915 h 2939143"/>
                <a:gd name="connsiteX50" fmla="*/ 2264228 w 5083959"/>
                <a:gd name="connsiteY50" fmla="*/ 2612572 h 2939143"/>
                <a:gd name="connsiteX51" fmla="*/ 2318657 w 5083959"/>
                <a:gd name="connsiteY51" fmla="*/ 2667000 h 2939143"/>
                <a:gd name="connsiteX52" fmla="*/ 2362200 w 5083959"/>
                <a:gd name="connsiteY52" fmla="*/ 2721429 h 2939143"/>
                <a:gd name="connsiteX53" fmla="*/ 2427514 w 5083959"/>
                <a:gd name="connsiteY53" fmla="*/ 2743200 h 2939143"/>
                <a:gd name="connsiteX54" fmla="*/ 2460171 w 5083959"/>
                <a:gd name="connsiteY54" fmla="*/ 2754086 h 2939143"/>
                <a:gd name="connsiteX55" fmla="*/ 2492828 w 5083959"/>
                <a:gd name="connsiteY55" fmla="*/ 2764972 h 2939143"/>
                <a:gd name="connsiteX56" fmla="*/ 2525485 w 5083959"/>
                <a:gd name="connsiteY56" fmla="*/ 2775857 h 2939143"/>
                <a:gd name="connsiteX57" fmla="*/ 2786742 w 5083959"/>
                <a:gd name="connsiteY57" fmla="*/ 2764972 h 2939143"/>
                <a:gd name="connsiteX58" fmla="*/ 2819400 w 5083959"/>
                <a:gd name="connsiteY58" fmla="*/ 2743200 h 2939143"/>
                <a:gd name="connsiteX59" fmla="*/ 2884714 w 5083959"/>
                <a:gd name="connsiteY59" fmla="*/ 2721429 h 2939143"/>
                <a:gd name="connsiteX60" fmla="*/ 2939142 w 5083959"/>
                <a:gd name="connsiteY60" fmla="*/ 2677886 h 2939143"/>
                <a:gd name="connsiteX61" fmla="*/ 2982685 w 5083959"/>
                <a:gd name="connsiteY61" fmla="*/ 2623457 h 2939143"/>
                <a:gd name="connsiteX62" fmla="*/ 3004457 w 5083959"/>
                <a:gd name="connsiteY62" fmla="*/ 2601686 h 2939143"/>
                <a:gd name="connsiteX63" fmla="*/ 3048000 w 5083959"/>
                <a:gd name="connsiteY63" fmla="*/ 2547257 h 2939143"/>
                <a:gd name="connsiteX64" fmla="*/ 3211285 w 5083959"/>
                <a:gd name="connsiteY64" fmla="*/ 2525486 h 2939143"/>
                <a:gd name="connsiteX65" fmla="*/ 3254828 w 5083959"/>
                <a:gd name="connsiteY65" fmla="*/ 2481943 h 2939143"/>
                <a:gd name="connsiteX66" fmla="*/ 3331028 w 5083959"/>
                <a:gd name="connsiteY66" fmla="*/ 2438400 h 2939143"/>
                <a:gd name="connsiteX67" fmla="*/ 3352800 w 5083959"/>
                <a:gd name="connsiteY67" fmla="*/ 2416629 h 2939143"/>
                <a:gd name="connsiteX68" fmla="*/ 3429000 w 5083959"/>
                <a:gd name="connsiteY68" fmla="*/ 2383972 h 2939143"/>
                <a:gd name="connsiteX69" fmla="*/ 3548742 w 5083959"/>
                <a:gd name="connsiteY69" fmla="*/ 2275115 h 2939143"/>
                <a:gd name="connsiteX70" fmla="*/ 3570514 w 5083959"/>
                <a:gd name="connsiteY70" fmla="*/ 2253343 h 2939143"/>
                <a:gd name="connsiteX71" fmla="*/ 3603171 w 5083959"/>
                <a:gd name="connsiteY71" fmla="*/ 2220686 h 2939143"/>
                <a:gd name="connsiteX72" fmla="*/ 3635828 w 5083959"/>
                <a:gd name="connsiteY72" fmla="*/ 2209800 h 2939143"/>
                <a:gd name="connsiteX73" fmla="*/ 3722914 w 5083959"/>
                <a:gd name="connsiteY73" fmla="*/ 2166257 h 2939143"/>
                <a:gd name="connsiteX74" fmla="*/ 3755571 w 5083959"/>
                <a:gd name="connsiteY74" fmla="*/ 2155372 h 2939143"/>
                <a:gd name="connsiteX75" fmla="*/ 3788228 w 5083959"/>
                <a:gd name="connsiteY75" fmla="*/ 2133600 h 2939143"/>
                <a:gd name="connsiteX76" fmla="*/ 3831771 w 5083959"/>
                <a:gd name="connsiteY76" fmla="*/ 2122715 h 2939143"/>
                <a:gd name="connsiteX77" fmla="*/ 3842657 w 5083959"/>
                <a:gd name="connsiteY77" fmla="*/ 2079172 h 2939143"/>
                <a:gd name="connsiteX78" fmla="*/ 3875314 w 5083959"/>
                <a:gd name="connsiteY78" fmla="*/ 2068286 h 2939143"/>
                <a:gd name="connsiteX79" fmla="*/ 4093028 w 5083959"/>
                <a:gd name="connsiteY79" fmla="*/ 2057400 h 2939143"/>
                <a:gd name="connsiteX80" fmla="*/ 4125685 w 5083959"/>
                <a:gd name="connsiteY80" fmla="*/ 2046515 h 2939143"/>
                <a:gd name="connsiteX81" fmla="*/ 4169228 w 5083959"/>
                <a:gd name="connsiteY81" fmla="*/ 2035629 h 2939143"/>
                <a:gd name="connsiteX82" fmla="*/ 4191000 w 5083959"/>
                <a:gd name="connsiteY82" fmla="*/ 2013857 h 2939143"/>
                <a:gd name="connsiteX83" fmla="*/ 4234542 w 5083959"/>
                <a:gd name="connsiteY83" fmla="*/ 2002972 h 2939143"/>
                <a:gd name="connsiteX84" fmla="*/ 4365171 w 5083959"/>
                <a:gd name="connsiteY84" fmla="*/ 1970315 h 2939143"/>
                <a:gd name="connsiteX85" fmla="*/ 4430485 w 5083959"/>
                <a:gd name="connsiteY85" fmla="*/ 1948543 h 2939143"/>
                <a:gd name="connsiteX86" fmla="*/ 4463142 w 5083959"/>
                <a:gd name="connsiteY86" fmla="*/ 1937657 h 2939143"/>
                <a:gd name="connsiteX87" fmla="*/ 4506685 w 5083959"/>
                <a:gd name="connsiteY87" fmla="*/ 1872343 h 2939143"/>
                <a:gd name="connsiteX88" fmla="*/ 4539342 w 5083959"/>
                <a:gd name="connsiteY88" fmla="*/ 1839686 h 2939143"/>
                <a:gd name="connsiteX89" fmla="*/ 4604657 w 5083959"/>
                <a:gd name="connsiteY89" fmla="*/ 1752600 h 2939143"/>
                <a:gd name="connsiteX90" fmla="*/ 4637314 w 5083959"/>
                <a:gd name="connsiteY90" fmla="*/ 1730829 h 2939143"/>
                <a:gd name="connsiteX91" fmla="*/ 4659085 w 5083959"/>
                <a:gd name="connsiteY91" fmla="*/ 1698172 h 2939143"/>
                <a:gd name="connsiteX92" fmla="*/ 4669971 w 5083959"/>
                <a:gd name="connsiteY92" fmla="*/ 1665515 h 2939143"/>
                <a:gd name="connsiteX93" fmla="*/ 4713514 w 5083959"/>
                <a:gd name="connsiteY93" fmla="*/ 1600200 h 2939143"/>
                <a:gd name="connsiteX94" fmla="*/ 4735285 w 5083959"/>
                <a:gd name="connsiteY94" fmla="*/ 1556657 h 2939143"/>
                <a:gd name="connsiteX95" fmla="*/ 4767942 w 5083959"/>
                <a:gd name="connsiteY95" fmla="*/ 1534886 h 2939143"/>
                <a:gd name="connsiteX96" fmla="*/ 4789714 w 5083959"/>
                <a:gd name="connsiteY96" fmla="*/ 1502229 h 2939143"/>
                <a:gd name="connsiteX97" fmla="*/ 4833257 w 5083959"/>
                <a:gd name="connsiteY97" fmla="*/ 1404257 h 2939143"/>
                <a:gd name="connsiteX98" fmla="*/ 4844142 w 5083959"/>
                <a:gd name="connsiteY98" fmla="*/ 1371600 h 2939143"/>
                <a:gd name="connsiteX99" fmla="*/ 4920342 w 5083959"/>
                <a:gd name="connsiteY99" fmla="*/ 1317172 h 2939143"/>
                <a:gd name="connsiteX100" fmla="*/ 4985657 w 5083959"/>
                <a:gd name="connsiteY100" fmla="*/ 1230086 h 2939143"/>
                <a:gd name="connsiteX101" fmla="*/ 4996542 w 5083959"/>
                <a:gd name="connsiteY101" fmla="*/ 1197429 h 2939143"/>
                <a:gd name="connsiteX102" fmla="*/ 5007428 w 5083959"/>
                <a:gd name="connsiteY102" fmla="*/ 1240972 h 2939143"/>
                <a:gd name="connsiteX103" fmla="*/ 4996542 w 5083959"/>
                <a:gd name="connsiteY103" fmla="*/ 1436915 h 2939143"/>
                <a:gd name="connsiteX104" fmla="*/ 4974771 w 5083959"/>
                <a:gd name="connsiteY104" fmla="*/ 1567543 h 2939143"/>
                <a:gd name="connsiteX105" fmla="*/ 4996542 w 5083959"/>
                <a:gd name="connsiteY105" fmla="*/ 1665515 h 2939143"/>
                <a:gd name="connsiteX106" fmla="*/ 5007428 w 5083959"/>
                <a:gd name="connsiteY106" fmla="*/ 1763486 h 2939143"/>
                <a:gd name="connsiteX107" fmla="*/ 4974772 w 5083959"/>
                <a:gd name="connsiteY107" fmla="*/ 1763486 h 2939143"/>
                <a:gd name="connsiteX108" fmla="*/ 4985657 w 5083959"/>
                <a:gd name="connsiteY108" fmla="*/ 1839686 h 2939143"/>
                <a:gd name="connsiteX109" fmla="*/ 4942115 w 5083959"/>
                <a:gd name="connsiteY109" fmla="*/ 1883229 h 2939143"/>
                <a:gd name="connsiteX110" fmla="*/ 4996542 w 5083959"/>
                <a:gd name="connsiteY110" fmla="*/ 1894115 h 2939143"/>
                <a:gd name="connsiteX111" fmla="*/ 5050971 w 5083959"/>
                <a:gd name="connsiteY111" fmla="*/ 1970315 h 2939143"/>
                <a:gd name="connsiteX112" fmla="*/ 5061857 w 5083959"/>
                <a:gd name="connsiteY112" fmla="*/ 2068286 h 2939143"/>
                <a:gd name="connsiteX113" fmla="*/ 4974771 w 5083959"/>
                <a:gd name="connsiteY113" fmla="*/ 2144486 h 2939143"/>
                <a:gd name="connsiteX114" fmla="*/ 5061856 w 5083959"/>
                <a:gd name="connsiteY114" fmla="*/ 2362200 h 2939143"/>
                <a:gd name="connsiteX115" fmla="*/ 5083629 w 5083959"/>
                <a:gd name="connsiteY115" fmla="*/ 2383972 h 2939143"/>
                <a:gd name="connsiteX116" fmla="*/ 5050972 w 5083959"/>
                <a:gd name="connsiteY116" fmla="*/ 2492829 h 2939143"/>
                <a:gd name="connsiteX117" fmla="*/ 4898571 w 5083959"/>
                <a:gd name="connsiteY117" fmla="*/ 2536372 h 2939143"/>
                <a:gd name="connsiteX118" fmla="*/ 4909457 w 5083959"/>
                <a:gd name="connsiteY118" fmla="*/ 2579915 h 2939143"/>
                <a:gd name="connsiteX119" fmla="*/ 4931228 w 5083959"/>
                <a:gd name="connsiteY119" fmla="*/ 2667000 h 2939143"/>
                <a:gd name="connsiteX120" fmla="*/ 4931228 w 5083959"/>
                <a:gd name="connsiteY120" fmla="*/ 2939143 h 2939143"/>
                <a:gd name="connsiteX121" fmla="*/ 1578428 w 5083959"/>
                <a:gd name="connsiteY121" fmla="*/ 2830286 h 2939143"/>
                <a:gd name="connsiteX122" fmla="*/ 522514 w 5083959"/>
                <a:gd name="connsiteY122" fmla="*/ 1774372 h 2939143"/>
                <a:gd name="connsiteX123" fmla="*/ 0 w 5083959"/>
                <a:gd name="connsiteY123" fmla="*/ 1088572 h 2939143"/>
                <a:gd name="connsiteX124" fmla="*/ 587828 w 5083959"/>
                <a:gd name="connsiteY124" fmla="*/ 457200 h 2939143"/>
                <a:gd name="connsiteX125" fmla="*/ 892628 w 5083959"/>
                <a:gd name="connsiteY125" fmla="*/ 0 h 2939143"/>
                <a:gd name="connsiteX126" fmla="*/ 1643742 w 5083959"/>
                <a:gd name="connsiteY126" fmla="*/ 21772 h 2939143"/>
                <a:gd name="connsiteX0" fmla="*/ 1643742 w 5083959"/>
                <a:gd name="connsiteY0" fmla="*/ 21772 h 2939143"/>
                <a:gd name="connsiteX1" fmla="*/ 1643742 w 5083959"/>
                <a:gd name="connsiteY1" fmla="*/ 21772 h 2939143"/>
                <a:gd name="connsiteX2" fmla="*/ 1611085 w 5083959"/>
                <a:gd name="connsiteY2" fmla="*/ 108857 h 2939143"/>
                <a:gd name="connsiteX3" fmla="*/ 1578428 w 5083959"/>
                <a:gd name="connsiteY3" fmla="*/ 130629 h 2939143"/>
                <a:gd name="connsiteX4" fmla="*/ 1567542 w 5083959"/>
                <a:gd name="connsiteY4" fmla="*/ 163286 h 2939143"/>
                <a:gd name="connsiteX5" fmla="*/ 1513114 w 5083959"/>
                <a:gd name="connsiteY5" fmla="*/ 217715 h 2939143"/>
                <a:gd name="connsiteX6" fmla="*/ 1491342 w 5083959"/>
                <a:gd name="connsiteY6" fmla="*/ 239486 h 2939143"/>
                <a:gd name="connsiteX7" fmla="*/ 1458685 w 5083959"/>
                <a:gd name="connsiteY7" fmla="*/ 261257 h 2939143"/>
                <a:gd name="connsiteX8" fmla="*/ 1436914 w 5083959"/>
                <a:gd name="connsiteY8" fmla="*/ 283029 h 2939143"/>
                <a:gd name="connsiteX9" fmla="*/ 1371600 w 5083959"/>
                <a:gd name="connsiteY9" fmla="*/ 315686 h 2939143"/>
                <a:gd name="connsiteX10" fmla="*/ 1349828 w 5083959"/>
                <a:gd name="connsiteY10" fmla="*/ 337457 h 2939143"/>
                <a:gd name="connsiteX11" fmla="*/ 1317171 w 5083959"/>
                <a:gd name="connsiteY11" fmla="*/ 348343 h 2939143"/>
                <a:gd name="connsiteX12" fmla="*/ 1295400 w 5083959"/>
                <a:gd name="connsiteY12" fmla="*/ 381000 h 2939143"/>
                <a:gd name="connsiteX13" fmla="*/ 1273628 w 5083959"/>
                <a:gd name="connsiteY13" fmla="*/ 402772 h 2939143"/>
                <a:gd name="connsiteX14" fmla="*/ 1175657 w 5083959"/>
                <a:gd name="connsiteY14" fmla="*/ 478972 h 2939143"/>
                <a:gd name="connsiteX15" fmla="*/ 1164771 w 5083959"/>
                <a:gd name="connsiteY15" fmla="*/ 522515 h 2939143"/>
                <a:gd name="connsiteX16" fmla="*/ 1143000 w 5083959"/>
                <a:gd name="connsiteY16" fmla="*/ 566057 h 2939143"/>
                <a:gd name="connsiteX17" fmla="*/ 1175657 w 5083959"/>
                <a:gd name="connsiteY17" fmla="*/ 903515 h 2939143"/>
                <a:gd name="connsiteX18" fmla="*/ 1186542 w 5083959"/>
                <a:gd name="connsiteY18" fmla="*/ 936172 h 2939143"/>
                <a:gd name="connsiteX19" fmla="*/ 1175657 w 5083959"/>
                <a:gd name="connsiteY19" fmla="*/ 1023257 h 2939143"/>
                <a:gd name="connsiteX20" fmla="*/ 1121228 w 5083959"/>
                <a:gd name="connsiteY20" fmla="*/ 1088572 h 2939143"/>
                <a:gd name="connsiteX21" fmla="*/ 1088571 w 5083959"/>
                <a:gd name="connsiteY21" fmla="*/ 1164772 h 2939143"/>
                <a:gd name="connsiteX22" fmla="*/ 1240972 w 5083959"/>
                <a:gd name="connsiteY22" fmla="*/ 1393371 h 2939143"/>
                <a:gd name="connsiteX23" fmla="*/ 1556657 w 5083959"/>
                <a:gd name="connsiteY23" fmla="*/ 1611086 h 2939143"/>
                <a:gd name="connsiteX24" fmla="*/ 1415142 w 5083959"/>
                <a:gd name="connsiteY24" fmla="*/ 1556656 h 2939143"/>
                <a:gd name="connsiteX25" fmla="*/ 1480458 w 5083959"/>
                <a:gd name="connsiteY25" fmla="*/ 1611086 h 2939143"/>
                <a:gd name="connsiteX26" fmla="*/ 1741714 w 5083959"/>
                <a:gd name="connsiteY26" fmla="*/ 1676401 h 2939143"/>
                <a:gd name="connsiteX27" fmla="*/ 1262744 w 5083959"/>
                <a:gd name="connsiteY27" fmla="*/ 1436916 h 2939143"/>
                <a:gd name="connsiteX28" fmla="*/ 1273627 w 5083959"/>
                <a:gd name="connsiteY28" fmla="*/ 1436914 h 2939143"/>
                <a:gd name="connsiteX29" fmla="*/ 1600200 w 5083959"/>
                <a:gd name="connsiteY29" fmla="*/ 1632857 h 2939143"/>
                <a:gd name="connsiteX30" fmla="*/ 1719942 w 5083959"/>
                <a:gd name="connsiteY30" fmla="*/ 1687286 h 2939143"/>
                <a:gd name="connsiteX31" fmla="*/ 1774371 w 5083959"/>
                <a:gd name="connsiteY31" fmla="*/ 1719943 h 2939143"/>
                <a:gd name="connsiteX32" fmla="*/ 1861457 w 5083959"/>
                <a:gd name="connsiteY32" fmla="*/ 1774372 h 2939143"/>
                <a:gd name="connsiteX33" fmla="*/ 1905000 w 5083959"/>
                <a:gd name="connsiteY33" fmla="*/ 1839686 h 2939143"/>
                <a:gd name="connsiteX34" fmla="*/ 1937657 w 5083959"/>
                <a:gd name="connsiteY34" fmla="*/ 1915886 h 2939143"/>
                <a:gd name="connsiteX35" fmla="*/ 1959428 w 5083959"/>
                <a:gd name="connsiteY35" fmla="*/ 1992086 h 2939143"/>
                <a:gd name="connsiteX36" fmla="*/ 1970314 w 5083959"/>
                <a:gd name="connsiteY36" fmla="*/ 2024743 h 2939143"/>
                <a:gd name="connsiteX37" fmla="*/ 1981200 w 5083959"/>
                <a:gd name="connsiteY37" fmla="*/ 2079172 h 2939143"/>
                <a:gd name="connsiteX38" fmla="*/ 2002971 w 5083959"/>
                <a:gd name="connsiteY38" fmla="*/ 2133600 h 2939143"/>
                <a:gd name="connsiteX39" fmla="*/ 2013857 w 5083959"/>
                <a:gd name="connsiteY39" fmla="*/ 2242457 h 2939143"/>
                <a:gd name="connsiteX40" fmla="*/ 2035628 w 5083959"/>
                <a:gd name="connsiteY40" fmla="*/ 2307772 h 2939143"/>
                <a:gd name="connsiteX41" fmla="*/ 2046514 w 5083959"/>
                <a:gd name="connsiteY41" fmla="*/ 2340429 h 2939143"/>
                <a:gd name="connsiteX42" fmla="*/ 2057400 w 5083959"/>
                <a:gd name="connsiteY42" fmla="*/ 2373086 h 2939143"/>
                <a:gd name="connsiteX43" fmla="*/ 2068285 w 5083959"/>
                <a:gd name="connsiteY43" fmla="*/ 2416629 h 2939143"/>
                <a:gd name="connsiteX44" fmla="*/ 2079171 w 5083959"/>
                <a:gd name="connsiteY44" fmla="*/ 2449286 h 2939143"/>
                <a:gd name="connsiteX45" fmla="*/ 2122714 w 5083959"/>
                <a:gd name="connsiteY45" fmla="*/ 2460172 h 2939143"/>
                <a:gd name="connsiteX46" fmla="*/ 2177142 w 5083959"/>
                <a:gd name="connsiteY46" fmla="*/ 2503715 h 2939143"/>
                <a:gd name="connsiteX47" fmla="*/ 2209800 w 5083959"/>
                <a:gd name="connsiteY47" fmla="*/ 2525486 h 2939143"/>
                <a:gd name="connsiteX48" fmla="*/ 2231571 w 5083959"/>
                <a:gd name="connsiteY48" fmla="*/ 2558143 h 2939143"/>
                <a:gd name="connsiteX49" fmla="*/ 2253342 w 5083959"/>
                <a:gd name="connsiteY49" fmla="*/ 2579915 h 2939143"/>
                <a:gd name="connsiteX50" fmla="*/ 2264228 w 5083959"/>
                <a:gd name="connsiteY50" fmla="*/ 2612572 h 2939143"/>
                <a:gd name="connsiteX51" fmla="*/ 2318657 w 5083959"/>
                <a:gd name="connsiteY51" fmla="*/ 2667000 h 2939143"/>
                <a:gd name="connsiteX52" fmla="*/ 2362200 w 5083959"/>
                <a:gd name="connsiteY52" fmla="*/ 2721429 h 2939143"/>
                <a:gd name="connsiteX53" fmla="*/ 2427514 w 5083959"/>
                <a:gd name="connsiteY53" fmla="*/ 2743200 h 2939143"/>
                <a:gd name="connsiteX54" fmla="*/ 2460171 w 5083959"/>
                <a:gd name="connsiteY54" fmla="*/ 2754086 h 2939143"/>
                <a:gd name="connsiteX55" fmla="*/ 2492828 w 5083959"/>
                <a:gd name="connsiteY55" fmla="*/ 2764972 h 2939143"/>
                <a:gd name="connsiteX56" fmla="*/ 2525485 w 5083959"/>
                <a:gd name="connsiteY56" fmla="*/ 2775857 h 2939143"/>
                <a:gd name="connsiteX57" fmla="*/ 2786742 w 5083959"/>
                <a:gd name="connsiteY57" fmla="*/ 2764972 h 2939143"/>
                <a:gd name="connsiteX58" fmla="*/ 2819400 w 5083959"/>
                <a:gd name="connsiteY58" fmla="*/ 2743200 h 2939143"/>
                <a:gd name="connsiteX59" fmla="*/ 2884714 w 5083959"/>
                <a:gd name="connsiteY59" fmla="*/ 2721429 h 2939143"/>
                <a:gd name="connsiteX60" fmla="*/ 2939142 w 5083959"/>
                <a:gd name="connsiteY60" fmla="*/ 2677886 h 2939143"/>
                <a:gd name="connsiteX61" fmla="*/ 2982685 w 5083959"/>
                <a:gd name="connsiteY61" fmla="*/ 2623457 h 2939143"/>
                <a:gd name="connsiteX62" fmla="*/ 3004457 w 5083959"/>
                <a:gd name="connsiteY62" fmla="*/ 2601686 h 2939143"/>
                <a:gd name="connsiteX63" fmla="*/ 3048000 w 5083959"/>
                <a:gd name="connsiteY63" fmla="*/ 2547257 h 2939143"/>
                <a:gd name="connsiteX64" fmla="*/ 3211285 w 5083959"/>
                <a:gd name="connsiteY64" fmla="*/ 2525486 h 2939143"/>
                <a:gd name="connsiteX65" fmla="*/ 3254828 w 5083959"/>
                <a:gd name="connsiteY65" fmla="*/ 2481943 h 2939143"/>
                <a:gd name="connsiteX66" fmla="*/ 3331028 w 5083959"/>
                <a:gd name="connsiteY66" fmla="*/ 2438400 h 2939143"/>
                <a:gd name="connsiteX67" fmla="*/ 3352800 w 5083959"/>
                <a:gd name="connsiteY67" fmla="*/ 2416629 h 2939143"/>
                <a:gd name="connsiteX68" fmla="*/ 3429000 w 5083959"/>
                <a:gd name="connsiteY68" fmla="*/ 2383972 h 2939143"/>
                <a:gd name="connsiteX69" fmla="*/ 3548742 w 5083959"/>
                <a:gd name="connsiteY69" fmla="*/ 2275115 h 2939143"/>
                <a:gd name="connsiteX70" fmla="*/ 3570514 w 5083959"/>
                <a:gd name="connsiteY70" fmla="*/ 2253343 h 2939143"/>
                <a:gd name="connsiteX71" fmla="*/ 3603171 w 5083959"/>
                <a:gd name="connsiteY71" fmla="*/ 2220686 h 2939143"/>
                <a:gd name="connsiteX72" fmla="*/ 3635828 w 5083959"/>
                <a:gd name="connsiteY72" fmla="*/ 2209800 h 2939143"/>
                <a:gd name="connsiteX73" fmla="*/ 3722914 w 5083959"/>
                <a:gd name="connsiteY73" fmla="*/ 2166257 h 2939143"/>
                <a:gd name="connsiteX74" fmla="*/ 3755571 w 5083959"/>
                <a:gd name="connsiteY74" fmla="*/ 2155372 h 2939143"/>
                <a:gd name="connsiteX75" fmla="*/ 3788228 w 5083959"/>
                <a:gd name="connsiteY75" fmla="*/ 2133600 h 2939143"/>
                <a:gd name="connsiteX76" fmla="*/ 3831771 w 5083959"/>
                <a:gd name="connsiteY76" fmla="*/ 2122715 h 2939143"/>
                <a:gd name="connsiteX77" fmla="*/ 3842657 w 5083959"/>
                <a:gd name="connsiteY77" fmla="*/ 2079172 h 2939143"/>
                <a:gd name="connsiteX78" fmla="*/ 3875314 w 5083959"/>
                <a:gd name="connsiteY78" fmla="*/ 2068286 h 2939143"/>
                <a:gd name="connsiteX79" fmla="*/ 4093028 w 5083959"/>
                <a:gd name="connsiteY79" fmla="*/ 2057400 h 2939143"/>
                <a:gd name="connsiteX80" fmla="*/ 4125685 w 5083959"/>
                <a:gd name="connsiteY80" fmla="*/ 2046515 h 2939143"/>
                <a:gd name="connsiteX81" fmla="*/ 4169228 w 5083959"/>
                <a:gd name="connsiteY81" fmla="*/ 2035629 h 2939143"/>
                <a:gd name="connsiteX82" fmla="*/ 4191000 w 5083959"/>
                <a:gd name="connsiteY82" fmla="*/ 2013857 h 2939143"/>
                <a:gd name="connsiteX83" fmla="*/ 4234542 w 5083959"/>
                <a:gd name="connsiteY83" fmla="*/ 2002972 h 2939143"/>
                <a:gd name="connsiteX84" fmla="*/ 4365171 w 5083959"/>
                <a:gd name="connsiteY84" fmla="*/ 1970315 h 2939143"/>
                <a:gd name="connsiteX85" fmla="*/ 4430485 w 5083959"/>
                <a:gd name="connsiteY85" fmla="*/ 1948543 h 2939143"/>
                <a:gd name="connsiteX86" fmla="*/ 4463142 w 5083959"/>
                <a:gd name="connsiteY86" fmla="*/ 1937657 h 2939143"/>
                <a:gd name="connsiteX87" fmla="*/ 4506685 w 5083959"/>
                <a:gd name="connsiteY87" fmla="*/ 1872343 h 2939143"/>
                <a:gd name="connsiteX88" fmla="*/ 4539342 w 5083959"/>
                <a:gd name="connsiteY88" fmla="*/ 1839686 h 2939143"/>
                <a:gd name="connsiteX89" fmla="*/ 4604657 w 5083959"/>
                <a:gd name="connsiteY89" fmla="*/ 1752600 h 2939143"/>
                <a:gd name="connsiteX90" fmla="*/ 4637314 w 5083959"/>
                <a:gd name="connsiteY90" fmla="*/ 1730829 h 2939143"/>
                <a:gd name="connsiteX91" fmla="*/ 4659085 w 5083959"/>
                <a:gd name="connsiteY91" fmla="*/ 1698172 h 2939143"/>
                <a:gd name="connsiteX92" fmla="*/ 4669971 w 5083959"/>
                <a:gd name="connsiteY92" fmla="*/ 1665515 h 2939143"/>
                <a:gd name="connsiteX93" fmla="*/ 4713514 w 5083959"/>
                <a:gd name="connsiteY93" fmla="*/ 1600200 h 2939143"/>
                <a:gd name="connsiteX94" fmla="*/ 4735285 w 5083959"/>
                <a:gd name="connsiteY94" fmla="*/ 1556657 h 2939143"/>
                <a:gd name="connsiteX95" fmla="*/ 4767942 w 5083959"/>
                <a:gd name="connsiteY95" fmla="*/ 1534886 h 2939143"/>
                <a:gd name="connsiteX96" fmla="*/ 4789714 w 5083959"/>
                <a:gd name="connsiteY96" fmla="*/ 1502229 h 2939143"/>
                <a:gd name="connsiteX97" fmla="*/ 4833257 w 5083959"/>
                <a:gd name="connsiteY97" fmla="*/ 1404257 h 2939143"/>
                <a:gd name="connsiteX98" fmla="*/ 4844142 w 5083959"/>
                <a:gd name="connsiteY98" fmla="*/ 1371600 h 2939143"/>
                <a:gd name="connsiteX99" fmla="*/ 4920342 w 5083959"/>
                <a:gd name="connsiteY99" fmla="*/ 1317172 h 2939143"/>
                <a:gd name="connsiteX100" fmla="*/ 4985657 w 5083959"/>
                <a:gd name="connsiteY100" fmla="*/ 1230086 h 2939143"/>
                <a:gd name="connsiteX101" fmla="*/ 4996542 w 5083959"/>
                <a:gd name="connsiteY101" fmla="*/ 1197429 h 2939143"/>
                <a:gd name="connsiteX102" fmla="*/ 5007428 w 5083959"/>
                <a:gd name="connsiteY102" fmla="*/ 1240972 h 2939143"/>
                <a:gd name="connsiteX103" fmla="*/ 4996542 w 5083959"/>
                <a:gd name="connsiteY103" fmla="*/ 1436915 h 2939143"/>
                <a:gd name="connsiteX104" fmla="*/ 4974771 w 5083959"/>
                <a:gd name="connsiteY104" fmla="*/ 1567543 h 2939143"/>
                <a:gd name="connsiteX105" fmla="*/ 4996542 w 5083959"/>
                <a:gd name="connsiteY105" fmla="*/ 1665515 h 2939143"/>
                <a:gd name="connsiteX106" fmla="*/ 5007428 w 5083959"/>
                <a:gd name="connsiteY106" fmla="*/ 1763486 h 2939143"/>
                <a:gd name="connsiteX107" fmla="*/ 4974772 w 5083959"/>
                <a:gd name="connsiteY107" fmla="*/ 1763486 h 2939143"/>
                <a:gd name="connsiteX108" fmla="*/ 4985657 w 5083959"/>
                <a:gd name="connsiteY108" fmla="*/ 1839686 h 2939143"/>
                <a:gd name="connsiteX109" fmla="*/ 4942115 w 5083959"/>
                <a:gd name="connsiteY109" fmla="*/ 1883229 h 2939143"/>
                <a:gd name="connsiteX110" fmla="*/ 4996542 w 5083959"/>
                <a:gd name="connsiteY110" fmla="*/ 1894115 h 2939143"/>
                <a:gd name="connsiteX111" fmla="*/ 5050971 w 5083959"/>
                <a:gd name="connsiteY111" fmla="*/ 1970315 h 2939143"/>
                <a:gd name="connsiteX112" fmla="*/ 5061857 w 5083959"/>
                <a:gd name="connsiteY112" fmla="*/ 2068286 h 2939143"/>
                <a:gd name="connsiteX113" fmla="*/ 4974771 w 5083959"/>
                <a:gd name="connsiteY113" fmla="*/ 2144486 h 2939143"/>
                <a:gd name="connsiteX114" fmla="*/ 5061856 w 5083959"/>
                <a:gd name="connsiteY114" fmla="*/ 2362200 h 2939143"/>
                <a:gd name="connsiteX115" fmla="*/ 5083629 w 5083959"/>
                <a:gd name="connsiteY115" fmla="*/ 2383972 h 2939143"/>
                <a:gd name="connsiteX116" fmla="*/ 5050972 w 5083959"/>
                <a:gd name="connsiteY116" fmla="*/ 2492829 h 2939143"/>
                <a:gd name="connsiteX117" fmla="*/ 4898571 w 5083959"/>
                <a:gd name="connsiteY117" fmla="*/ 2536372 h 2939143"/>
                <a:gd name="connsiteX118" fmla="*/ 4909457 w 5083959"/>
                <a:gd name="connsiteY118" fmla="*/ 2579915 h 2939143"/>
                <a:gd name="connsiteX119" fmla="*/ 4931228 w 5083959"/>
                <a:gd name="connsiteY119" fmla="*/ 2667000 h 2939143"/>
                <a:gd name="connsiteX120" fmla="*/ 4931228 w 5083959"/>
                <a:gd name="connsiteY120" fmla="*/ 2939143 h 2939143"/>
                <a:gd name="connsiteX121" fmla="*/ 1578428 w 5083959"/>
                <a:gd name="connsiteY121" fmla="*/ 2830286 h 2939143"/>
                <a:gd name="connsiteX122" fmla="*/ 522514 w 5083959"/>
                <a:gd name="connsiteY122" fmla="*/ 1774372 h 2939143"/>
                <a:gd name="connsiteX123" fmla="*/ 0 w 5083959"/>
                <a:gd name="connsiteY123" fmla="*/ 1088572 h 2939143"/>
                <a:gd name="connsiteX124" fmla="*/ 587828 w 5083959"/>
                <a:gd name="connsiteY124" fmla="*/ 457200 h 2939143"/>
                <a:gd name="connsiteX125" fmla="*/ 892628 w 5083959"/>
                <a:gd name="connsiteY125" fmla="*/ 0 h 2939143"/>
                <a:gd name="connsiteX126" fmla="*/ 1643742 w 5083959"/>
                <a:gd name="connsiteY126" fmla="*/ 21772 h 293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5083959" h="2939143">
                  <a:moveTo>
                    <a:pt x="1643742" y="21772"/>
                  </a:moveTo>
                  <a:lnTo>
                    <a:pt x="1643742" y="21772"/>
                  </a:lnTo>
                  <a:cubicBezTo>
                    <a:pt x="1632856" y="50800"/>
                    <a:pt x="1627036" y="82273"/>
                    <a:pt x="1611085" y="108857"/>
                  </a:cubicBezTo>
                  <a:cubicBezTo>
                    <a:pt x="1604354" y="120076"/>
                    <a:pt x="1586601" y="120413"/>
                    <a:pt x="1578428" y="130629"/>
                  </a:cubicBezTo>
                  <a:cubicBezTo>
                    <a:pt x="1571260" y="139589"/>
                    <a:pt x="1574427" y="154106"/>
                    <a:pt x="1567542" y="163286"/>
                  </a:cubicBezTo>
                  <a:cubicBezTo>
                    <a:pt x="1552147" y="183812"/>
                    <a:pt x="1531257" y="199572"/>
                    <a:pt x="1513114" y="217715"/>
                  </a:cubicBezTo>
                  <a:cubicBezTo>
                    <a:pt x="1505857" y="224972"/>
                    <a:pt x="1499882" y="233793"/>
                    <a:pt x="1491342" y="239486"/>
                  </a:cubicBezTo>
                  <a:cubicBezTo>
                    <a:pt x="1480456" y="246743"/>
                    <a:pt x="1468901" y="253084"/>
                    <a:pt x="1458685" y="261257"/>
                  </a:cubicBezTo>
                  <a:cubicBezTo>
                    <a:pt x="1450671" y="267668"/>
                    <a:pt x="1444928" y="276618"/>
                    <a:pt x="1436914" y="283029"/>
                  </a:cubicBezTo>
                  <a:cubicBezTo>
                    <a:pt x="1406770" y="307145"/>
                    <a:pt x="1406091" y="304189"/>
                    <a:pt x="1371600" y="315686"/>
                  </a:cubicBezTo>
                  <a:cubicBezTo>
                    <a:pt x="1364343" y="322943"/>
                    <a:pt x="1358629" y="332177"/>
                    <a:pt x="1349828" y="337457"/>
                  </a:cubicBezTo>
                  <a:cubicBezTo>
                    <a:pt x="1339989" y="343361"/>
                    <a:pt x="1326131" y="341175"/>
                    <a:pt x="1317171" y="348343"/>
                  </a:cubicBezTo>
                  <a:cubicBezTo>
                    <a:pt x="1306955" y="356516"/>
                    <a:pt x="1303573" y="370784"/>
                    <a:pt x="1295400" y="381000"/>
                  </a:cubicBezTo>
                  <a:cubicBezTo>
                    <a:pt x="1288989" y="389014"/>
                    <a:pt x="1281839" y="396614"/>
                    <a:pt x="1273628" y="402772"/>
                  </a:cubicBezTo>
                  <a:cubicBezTo>
                    <a:pt x="1169463" y="480896"/>
                    <a:pt x="1242138" y="412491"/>
                    <a:pt x="1175657" y="478972"/>
                  </a:cubicBezTo>
                  <a:cubicBezTo>
                    <a:pt x="1172028" y="493486"/>
                    <a:pt x="1170024" y="508507"/>
                    <a:pt x="1164771" y="522515"/>
                  </a:cubicBezTo>
                  <a:cubicBezTo>
                    <a:pt x="1159073" y="537709"/>
                    <a:pt x="1143507" y="549838"/>
                    <a:pt x="1143000" y="566057"/>
                  </a:cubicBezTo>
                  <a:cubicBezTo>
                    <a:pt x="1134019" y="853433"/>
                    <a:pt x="1100108" y="790192"/>
                    <a:pt x="1175657" y="903515"/>
                  </a:cubicBezTo>
                  <a:cubicBezTo>
                    <a:pt x="1179285" y="914401"/>
                    <a:pt x="1186542" y="924698"/>
                    <a:pt x="1186542" y="936172"/>
                  </a:cubicBezTo>
                  <a:cubicBezTo>
                    <a:pt x="1186542" y="965426"/>
                    <a:pt x="1184908" y="995504"/>
                    <a:pt x="1175657" y="1023257"/>
                  </a:cubicBezTo>
                  <a:cubicBezTo>
                    <a:pt x="1169188" y="1042665"/>
                    <a:pt x="1137531" y="1072269"/>
                    <a:pt x="1121228" y="1088572"/>
                  </a:cubicBezTo>
                  <a:cubicBezTo>
                    <a:pt x="1086182" y="1193706"/>
                    <a:pt x="1068614" y="1113972"/>
                    <a:pt x="1088571" y="1164772"/>
                  </a:cubicBezTo>
                  <a:cubicBezTo>
                    <a:pt x="1108528" y="1215572"/>
                    <a:pt x="1248229" y="1371600"/>
                    <a:pt x="1240972" y="1393371"/>
                  </a:cubicBezTo>
                  <a:cubicBezTo>
                    <a:pt x="1248229" y="1487714"/>
                    <a:pt x="1527629" y="1583872"/>
                    <a:pt x="1556657" y="1611086"/>
                  </a:cubicBezTo>
                  <a:cubicBezTo>
                    <a:pt x="1585685" y="1638300"/>
                    <a:pt x="1427842" y="1556656"/>
                    <a:pt x="1415142" y="1556656"/>
                  </a:cubicBezTo>
                  <a:cubicBezTo>
                    <a:pt x="1402442" y="1556656"/>
                    <a:pt x="1426029" y="1591128"/>
                    <a:pt x="1480458" y="1611086"/>
                  </a:cubicBezTo>
                  <a:cubicBezTo>
                    <a:pt x="1534887" y="1631044"/>
                    <a:pt x="1778000" y="1705429"/>
                    <a:pt x="1741714" y="1676401"/>
                  </a:cubicBezTo>
                  <a:cubicBezTo>
                    <a:pt x="1705428" y="1647373"/>
                    <a:pt x="1340759" y="1476831"/>
                    <a:pt x="1262744" y="1436916"/>
                  </a:cubicBezTo>
                  <a:cubicBezTo>
                    <a:pt x="1184730" y="1397002"/>
                    <a:pt x="1197427" y="1373414"/>
                    <a:pt x="1273627" y="1436914"/>
                  </a:cubicBezTo>
                  <a:cubicBezTo>
                    <a:pt x="1349827" y="1500414"/>
                    <a:pt x="1525814" y="1591128"/>
                    <a:pt x="1600200" y="1632857"/>
                  </a:cubicBezTo>
                  <a:cubicBezTo>
                    <a:pt x="1674586" y="1674586"/>
                    <a:pt x="1553028" y="1683657"/>
                    <a:pt x="1719942" y="1687286"/>
                  </a:cubicBezTo>
                  <a:cubicBezTo>
                    <a:pt x="1800394" y="1767734"/>
                    <a:pt x="1675443" y="1649280"/>
                    <a:pt x="1774371" y="1719943"/>
                  </a:cubicBezTo>
                  <a:cubicBezTo>
                    <a:pt x="1861798" y="1782392"/>
                    <a:pt x="1773725" y="1752439"/>
                    <a:pt x="1861457" y="1774372"/>
                  </a:cubicBezTo>
                  <a:cubicBezTo>
                    <a:pt x="1875971" y="1796143"/>
                    <a:pt x="1896726" y="1814863"/>
                    <a:pt x="1905000" y="1839686"/>
                  </a:cubicBezTo>
                  <a:cubicBezTo>
                    <a:pt x="1930527" y="1916272"/>
                    <a:pt x="1897303" y="1821726"/>
                    <a:pt x="1937657" y="1915886"/>
                  </a:cubicBezTo>
                  <a:cubicBezTo>
                    <a:pt x="1948840" y="1941979"/>
                    <a:pt x="1951539" y="1964476"/>
                    <a:pt x="1959428" y="1992086"/>
                  </a:cubicBezTo>
                  <a:cubicBezTo>
                    <a:pt x="1962580" y="2003119"/>
                    <a:pt x="1967531" y="2013611"/>
                    <a:pt x="1970314" y="2024743"/>
                  </a:cubicBezTo>
                  <a:cubicBezTo>
                    <a:pt x="1974802" y="2042693"/>
                    <a:pt x="1975883" y="2061450"/>
                    <a:pt x="1981200" y="2079172"/>
                  </a:cubicBezTo>
                  <a:cubicBezTo>
                    <a:pt x="1986815" y="2097888"/>
                    <a:pt x="1995714" y="2115457"/>
                    <a:pt x="2002971" y="2133600"/>
                  </a:cubicBezTo>
                  <a:cubicBezTo>
                    <a:pt x="2006600" y="2169886"/>
                    <a:pt x="2007137" y="2206615"/>
                    <a:pt x="2013857" y="2242457"/>
                  </a:cubicBezTo>
                  <a:cubicBezTo>
                    <a:pt x="2018086" y="2265013"/>
                    <a:pt x="2028371" y="2286000"/>
                    <a:pt x="2035628" y="2307772"/>
                  </a:cubicBezTo>
                  <a:lnTo>
                    <a:pt x="2046514" y="2340429"/>
                  </a:lnTo>
                  <a:cubicBezTo>
                    <a:pt x="2050143" y="2351315"/>
                    <a:pt x="2054617" y="2361954"/>
                    <a:pt x="2057400" y="2373086"/>
                  </a:cubicBezTo>
                  <a:cubicBezTo>
                    <a:pt x="2061028" y="2387600"/>
                    <a:pt x="2064175" y="2402244"/>
                    <a:pt x="2068285" y="2416629"/>
                  </a:cubicBezTo>
                  <a:cubicBezTo>
                    <a:pt x="2071437" y="2427662"/>
                    <a:pt x="2070211" y="2442118"/>
                    <a:pt x="2079171" y="2449286"/>
                  </a:cubicBezTo>
                  <a:cubicBezTo>
                    <a:pt x="2090854" y="2458632"/>
                    <a:pt x="2108200" y="2456543"/>
                    <a:pt x="2122714" y="2460172"/>
                  </a:cubicBezTo>
                  <a:cubicBezTo>
                    <a:pt x="2223239" y="2527188"/>
                    <a:pt x="2099578" y="2441664"/>
                    <a:pt x="2177142" y="2503715"/>
                  </a:cubicBezTo>
                  <a:cubicBezTo>
                    <a:pt x="2187358" y="2511888"/>
                    <a:pt x="2198914" y="2518229"/>
                    <a:pt x="2209800" y="2525486"/>
                  </a:cubicBezTo>
                  <a:cubicBezTo>
                    <a:pt x="2217057" y="2536372"/>
                    <a:pt x="2223398" y="2547927"/>
                    <a:pt x="2231571" y="2558143"/>
                  </a:cubicBezTo>
                  <a:cubicBezTo>
                    <a:pt x="2237982" y="2566157"/>
                    <a:pt x="2248062" y="2571114"/>
                    <a:pt x="2253342" y="2579915"/>
                  </a:cubicBezTo>
                  <a:cubicBezTo>
                    <a:pt x="2259246" y="2589754"/>
                    <a:pt x="2259096" y="2602309"/>
                    <a:pt x="2264228" y="2612572"/>
                  </a:cubicBezTo>
                  <a:cubicBezTo>
                    <a:pt x="2282371" y="2648857"/>
                    <a:pt x="2286000" y="2645229"/>
                    <a:pt x="2318657" y="2667000"/>
                  </a:cubicBezTo>
                  <a:cubicBezTo>
                    <a:pt x="2326349" y="2678538"/>
                    <a:pt x="2346688" y="2713673"/>
                    <a:pt x="2362200" y="2721429"/>
                  </a:cubicBezTo>
                  <a:cubicBezTo>
                    <a:pt x="2382726" y="2731692"/>
                    <a:pt x="2405743" y="2735943"/>
                    <a:pt x="2427514" y="2743200"/>
                  </a:cubicBezTo>
                  <a:lnTo>
                    <a:pt x="2460171" y="2754086"/>
                  </a:lnTo>
                  <a:lnTo>
                    <a:pt x="2492828" y="2764972"/>
                  </a:lnTo>
                  <a:lnTo>
                    <a:pt x="2525485" y="2775857"/>
                  </a:lnTo>
                  <a:cubicBezTo>
                    <a:pt x="2612571" y="2772229"/>
                    <a:pt x="2700114" y="2774597"/>
                    <a:pt x="2786742" y="2764972"/>
                  </a:cubicBezTo>
                  <a:cubicBezTo>
                    <a:pt x="2799745" y="2763527"/>
                    <a:pt x="2807444" y="2748514"/>
                    <a:pt x="2819400" y="2743200"/>
                  </a:cubicBezTo>
                  <a:cubicBezTo>
                    <a:pt x="2840371" y="2733880"/>
                    <a:pt x="2884714" y="2721429"/>
                    <a:pt x="2884714" y="2721429"/>
                  </a:cubicBezTo>
                  <a:cubicBezTo>
                    <a:pt x="2937272" y="2668869"/>
                    <a:pt x="2870493" y="2732804"/>
                    <a:pt x="2939142" y="2677886"/>
                  </a:cubicBezTo>
                  <a:cubicBezTo>
                    <a:pt x="2968351" y="2654519"/>
                    <a:pt x="2957534" y="2654896"/>
                    <a:pt x="2982685" y="2623457"/>
                  </a:cubicBezTo>
                  <a:cubicBezTo>
                    <a:pt x="2989096" y="2615443"/>
                    <a:pt x="2998046" y="2609700"/>
                    <a:pt x="3004457" y="2601686"/>
                  </a:cubicBezTo>
                  <a:cubicBezTo>
                    <a:pt x="3008886" y="2596150"/>
                    <a:pt x="3035048" y="2550305"/>
                    <a:pt x="3048000" y="2547257"/>
                  </a:cubicBezTo>
                  <a:cubicBezTo>
                    <a:pt x="3101450" y="2534680"/>
                    <a:pt x="3156857" y="2532743"/>
                    <a:pt x="3211285" y="2525486"/>
                  </a:cubicBezTo>
                  <a:cubicBezTo>
                    <a:pt x="3225799" y="2510972"/>
                    <a:pt x="3236469" y="2491123"/>
                    <a:pt x="3254828" y="2481943"/>
                  </a:cubicBezTo>
                  <a:cubicBezTo>
                    <a:pt x="3284633" y="2467041"/>
                    <a:pt x="3305380" y="2458918"/>
                    <a:pt x="3331028" y="2438400"/>
                  </a:cubicBezTo>
                  <a:cubicBezTo>
                    <a:pt x="3339042" y="2431989"/>
                    <a:pt x="3343828" y="2421613"/>
                    <a:pt x="3352800" y="2416629"/>
                  </a:cubicBezTo>
                  <a:cubicBezTo>
                    <a:pt x="3376957" y="2403209"/>
                    <a:pt x="3405130" y="2397896"/>
                    <a:pt x="3429000" y="2383972"/>
                  </a:cubicBezTo>
                  <a:cubicBezTo>
                    <a:pt x="3466664" y="2362001"/>
                    <a:pt x="3521075" y="2302782"/>
                    <a:pt x="3548742" y="2275115"/>
                  </a:cubicBezTo>
                  <a:lnTo>
                    <a:pt x="3570514" y="2253343"/>
                  </a:lnTo>
                  <a:cubicBezTo>
                    <a:pt x="3581400" y="2242457"/>
                    <a:pt x="3588566" y="2225554"/>
                    <a:pt x="3603171" y="2220686"/>
                  </a:cubicBezTo>
                  <a:lnTo>
                    <a:pt x="3635828" y="2209800"/>
                  </a:lnTo>
                  <a:cubicBezTo>
                    <a:pt x="3673827" y="2171802"/>
                    <a:pt x="3647865" y="2191273"/>
                    <a:pt x="3722914" y="2166257"/>
                  </a:cubicBezTo>
                  <a:lnTo>
                    <a:pt x="3755571" y="2155372"/>
                  </a:lnTo>
                  <a:cubicBezTo>
                    <a:pt x="3766457" y="2148115"/>
                    <a:pt x="3776203" y="2138754"/>
                    <a:pt x="3788228" y="2133600"/>
                  </a:cubicBezTo>
                  <a:cubicBezTo>
                    <a:pt x="3801979" y="2127707"/>
                    <a:pt x="3821192" y="2133294"/>
                    <a:pt x="3831771" y="2122715"/>
                  </a:cubicBezTo>
                  <a:cubicBezTo>
                    <a:pt x="3842350" y="2112136"/>
                    <a:pt x="3833311" y="2090855"/>
                    <a:pt x="3842657" y="2079172"/>
                  </a:cubicBezTo>
                  <a:cubicBezTo>
                    <a:pt x="3849825" y="2070212"/>
                    <a:pt x="3863883" y="2069280"/>
                    <a:pt x="3875314" y="2068286"/>
                  </a:cubicBezTo>
                  <a:cubicBezTo>
                    <a:pt x="3947703" y="2061991"/>
                    <a:pt x="4020457" y="2061029"/>
                    <a:pt x="4093028" y="2057400"/>
                  </a:cubicBezTo>
                  <a:cubicBezTo>
                    <a:pt x="4103914" y="2053772"/>
                    <a:pt x="4114652" y="2049667"/>
                    <a:pt x="4125685" y="2046515"/>
                  </a:cubicBezTo>
                  <a:cubicBezTo>
                    <a:pt x="4140070" y="2042405"/>
                    <a:pt x="4155846" y="2042320"/>
                    <a:pt x="4169228" y="2035629"/>
                  </a:cubicBezTo>
                  <a:cubicBezTo>
                    <a:pt x="4178408" y="2031039"/>
                    <a:pt x="4181820" y="2018447"/>
                    <a:pt x="4191000" y="2013857"/>
                  </a:cubicBezTo>
                  <a:cubicBezTo>
                    <a:pt x="4204381" y="2007166"/>
                    <a:pt x="4220028" y="2006600"/>
                    <a:pt x="4234542" y="2002972"/>
                  </a:cubicBezTo>
                  <a:cubicBezTo>
                    <a:pt x="4302957" y="1957362"/>
                    <a:pt x="4233057" y="1996738"/>
                    <a:pt x="4365171" y="1970315"/>
                  </a:cubicBezTo>
                  <a:cubicBezTo>
                    <a:pt x="4387674" y="1965814"/>
                    <a:pt x="4408714" y="1955800"/>
                    <a:pt x="4430485" y="1948543"/>
                  </a:cubicBezTo>
                  <a:lnTo>
                    <a:pt x="4463142" y="1937657"/>
                  </a:lnTo>
                  <a:cubicBezTo>
                    <a:pt x="4521394" y="1879407"/>
                    <a:pt x="4440787" y="1964601"/>
                    <a:pt x="4506685" y="1872343"/>
                  </a:cubicBezTo>
                  <a:cubicBezTo>
                    <a:pt x="4515633" y="1859816"/>
                    <a:pt x="4529891" y="1851838"/>
                    <a:pt x="4539342" y="1839686"/>
                  </a:cubicBezTo>
                  <a:cubicBezTo>
                    <a:pt x="4568020" y="1802814"/>
                    <a:pt x="4572447" y="1778368"/>
                    <a:pt x="4604657" y="1752600"/>
                  </a:cubicBezTo>
                  <a:cubicBezTo>
                    <a:pt x="4614873" y="1744427"/>
                    <a:pt x="4626428" y="1738086"/>
                    <a:pt x="4637314" y="1730829"/>
                  </a:cubicBezTo>
                  <a:cubicBezTo>
                    <a:pt x="4644571" y="1719943"/>
                    <a:pt x="4653234" y="1709874"/>
                    <a:pt x="4659085" y="1698172"/>
                  </a:cubicBezTo>
                  <a:cubicBezTo>
                    <a:pt x="4664217" y="1687909"/>
                    <a:pt x="4664398" y="1675546"/>
                    <a:pt x="4669971" y="1665515"/>
                  </a:cubicBezTo>
                  <a:cubicBezTo>
                    <a:pt x="4682678" y="1642642"/>
                    <a:pt x="4701812" y="1623604"/>
                    <a:pt x="4713514" y="1600200"/>
                  </a:cubicBezTo>
                  <a:cubicBezTo>
                    <a:pt x="4720771" y="1585686"/>
                    <a:pt x="4724896" y="1569123"/>
                    <a:pt x="4735285" y="1556657"/>
                  </a:cubicBezTo>
                  <a:cubicBezTo>
                    <a:pt x="4743660" y="1546606"/>
                    <a:pt x="4757056" y="1542143"/>
                    <a:pt x="4767942" y="1534886"/>
                  </a:cubicBezTo>
                  <a:cubicBezTo>
                    <a:pt x="4775199" y="1524000"/>
                    <a:pt x="4784400" y="1514184"/>
                    <a:pt x="4789714" y="1502229"/>
                  </a:cubicBezTo>
                  <a:cubicBezTo>
                    <a:pt x="4841533" y="1385636"/>
                    <a:pt x="4783983" y="1478168"/>
                    <a:pt x="4833257" y="1404257"/>
                  </a:cubicBezTo>
                  <a:cubicBezTo>
                    <a:pt x="4836885" y="1393371"/>
                    <a:pt x="4837473" y="1380937"/>
                    <a:pt x="4844142" y="1371600"/>
                  </a:cubicBezTo>
                  <a:cubicBezTo>
                    <a:pt x="4876427" y="1326400"/>
                    <a:pt x="4879041" y="1330938"/>
                    <a:pt x="4920342" y="1317172"/>
                  </a:cubicBezTo>
                  <a:cubicBezTo>
                    <a:pt x="4969578" y="1243317"/>
                    <a:pt x="4945382" y="1270359"/>
                    <a:pt x="4985657" y="1230086"/>
                  </a:cubicBezTo>
                  <a:cubicBezTo>
                    <a:pt x="4989285" y="1219200"/>
                    <a:pt x="4986279" y="1192297"/>
                    <a:pt x="4996542" y="1197429"/>
                  </a:cubicBezTo>
                  <a:cubicBezTo>
                    <a:pt x="5009923" y="1204120"/>
                    <a:pt x="5007428" y="1226011"/>
                    <a:pt x="5007428" y="1240972"/>
                  </a:cubicBezTo>
                  <a:cubicBezTo>
                    <a:pt x="5007428" y="1306387"/>
                    <a:pt x="5001559" y="1371693"/>
                    <a:pt x="4996542" y="1436915"/>
                  </a:cubicBezTo>
                  <a:cubicBezTo>
                    <a:pt x="4989227" y="1532010"/>
                    <a:pt x="4974771" y="1529443"/>
                    <a:pt x="4974771" y="1567543"/>
                  </a:cubicBezTo>
                  <a:cubicBezTo>
                    <a:pt x="4974771" y="1605643"/>
                    <a:pt x="4991099" y="1632858"/>
                    <a:pt x="4996542" y="1665515"/>
                  </a:cubicBezTo>
                  <a:cubicBezTo>
                    <a:pt x="5001985" y="1698172"/>
                    <a:pt x="5011056" y="1747158"/>
                    <a:pt x="5007428" y="1763486"/>
                  </a:cubicBezTo>
                  <a:cubicBezTo>
                    <a:pt x="5003800" y="1779814"/>
                    <a:pt x="4985657" y="1763486"/>
                    <a:pt x="4974772" y="1763486"/>
                  </a:cubicBezTo>
                  <a:cubicBezTo>
                    <a:pt x="4971143" y="1778000"/>
                    <a:pt x="4991100" y="1819729"/>
                    <a:pt x="4985657" y="1839686"/>
                  </a:cubicBezTo>
                  <a:cubicBezTo>
                    <a:pt x="4980214" y="1859643"/>
                    <a:pt x="4940301" y="1874158"/>
                    <a:pt x="4942115" y="1883229"/>
                  </a:cubicBezTo>
                  <a:cubicBezTo>
                    <a:pt x="4943929" y="1892300"/>
                    <a:pt x="5001985" y="1866901"/>
                    <a:pt x="4996542" y="1894115"/>
                  </a:cubicBezTo>
                  <a:cubicBezTo>
                    <a:pt x="4991099" y="1921329"/>
                    <a:pt x="5040085" y="1941287"/>
                    <a:pt x="5050971" y="1970315"/>
                  </a:cubicBezTo>
                  <a:cubicBezTo>
                    <a:pt x="5061857" y="1999344"/>
                    <a:pt x="5074557" y="2039258"/>
                    <a:pt x="5061857" y="2068286"/>
                  </a:cubicBezTo>
                  <a:cubicBezTo>
                    <a:pt x="5049157" y="2097314"/>
                    <a:pt x="4978400" y="2122715"/>
                    <a:pt x="4974771" y="2144486"/>
                  </a:cubicBezTo>
                  <a:cubicBezTo>
                    <a:pt x="4977888" y="2197470"/>
                    <a:pt x="5043713" y="2322286"/>
                    <a:pt x="5061856" y="2362200"/>
                  </a:cubicBezTo>
                  <a:cubicBezTo>
                    <a:pt x="5079999" y="2402114"/>
                    <a:pt x="5085443" y="2362201"/>
                    <a:pt x="5083629" y="2383972"/>
                  </a:cubicBezTo>
                  <a:cubicBezTo>
                    <a:pt x="5081815" y="2405744"/>
                    <a:pt x="5081815" y="2467429"/>
                    <a:pt x="5050972" y="2492829"/>
                  </a:cubicBezTo>
                  <a:cubicBezTo>
                    <a:pt x="5020129" y="2518229"/>
                    <a:pt x="4922157" y="2521858"/>
                    <a:pt x="4898571" y="2536372"/>
                  </a:cubicBezTo>
                  <a:cubicBezTo>
                    <a:pt x="4874985" y="2550886"/>
                    <a:pt x="4905347" y="2565530"/>
                    <a:pt x="4909457" y="2579915"/>
                  </a:cubicBezTo>
                  <a:cubicBezTo>
                    <a:pt x="4918822" y="2612695"/>
                    <a:pt x="4929975" y="2629425"/>
                    <a:pt x="4931228" y="2667000"/>
                  </a:cubicBezTo>
                  <a:cubicBezTo>
                    <a:pt x="4934250" y="2757664"/>
                    <a:pt x="4931228" y="2848429"/>
                    <a:pt x="4931228" y="2939143"/>
                  </a:cubicBezTo>
                  <a:lnTo>
                    <a:pt x="1578428" y="2830286"/>
                  </a:lnTo>
                  <a:lnTo>
                    <a:pt x="522514" y="1774372"/>
                  </a:lnTo>
                  <a:lnTo>
                    <a:pt x="0" y="1088572"/>
                  </a:lnTo>
                  <a:lnTo>
                    <a:pt x="587828" y="457200"/>
                  </a:lnTo>
                  <a:lnTo>
                    <a:pt x="892628" y="0"/>
                  </a:lnTo>
                  <a:lnTo>
                    <a:pt x="1643742" y="21772"/>
                  </a:lnTo>
                  <a:close/>
                </a:path>
              </a:pathLst>
            </a:cu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pic>
        <p:nvPicPr>
          <p:cNvPr id="36885" name="Picture 21" descr="Signature Réné de Obaldia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  <a:lum bright="100000" contrast="-12000"/>
            <a:grayscl/>
            <a:biLevel thresh="50000"/>
          </a:blip>
          <a:srcRect/>
          <a:stretch>
            <a:fillRect/>
          </a:stretch>
        </p:blipFill>
        <p:spPr bwMode="auto">
          <a:xfrm>
            <a:off x="0" y="0"/>
            <a:ext cx="2279650" cy="13811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00"/>
                            </p:stCondLst>
                            <p:childTnLst>
                              <p:par>
                                <p:cTn id="7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500"/>
                            </p:stCondLst>
                            <p:childTnLst>
                              <p:par>
                                <p:cTn id="8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614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4500"/>
                            </p:stCondLst>
                            <p:childTnLst>
                              <p:par>
                                <p:cTn id="14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614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5500"/>
                            </p:stCondLst>
                            <p:childTnLst>
                              <p:par>
                                <p:cTn id="15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614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6500"/>
                            </p:stCondLst>
                            <p:childTnLst>
                              <p:par>
                                <p:cTn id="16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614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7500"/>
                            </p:stCondLst>
                            <p:childTnLst>
                              <p:par>
                                <p:cTn id="17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614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8500"/>
                            </p:stCondLst>
                            <p:childTnLst>
                              <p:par>
                                <p:cTn id="18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6144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  <p:bldP spid="61443" grpId="0" build="p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 altLang="ja-JP" i="1" smtClean="0">
                <a:solidFill>
                  <a:schemeClr val="bg1"/>
                </a:solidFill>
                <a:latin typeface="Times New Roman" pitchFamily="18" charset="0"/>
                <a:ea typeface="MS ??"/>
                <a:cs typeface="Book Antiqua" pitchFamily="18" charset="0"/>
              </a:rPr>
              <a:t>No</a:t>
            </a:r>
            <a:r>
              <a:rPr lang="fr-FR" altLang="ja-JP" i="1" smtClean="0">
                <a:solidFill>
                  <a:schemeClr val="bg1"/>
                </a:solidFill>
                <a:ea typeface="MS ??"/>
                <a:cs typeface="Book Antiqua" pitchFamily="18" charset="0"/>
              </a:rPr>
              <a:t>ë</a:t>
            </a:r>
            <a:r>
              <a:rPr lang="fr-FR" altLang="ja-JP" i="1" smtClean="0">
                <a:solidFill>
                  <a:schemeClr val="bg1"/>
                </a:solidFill>
                <a:latin typeface="Times New Roman" pitchFamily="18" charset="0"/>
                <a:ea typeface="MS ??"/>
                <a:cs typeface="Book Antiqua" pitchFamily="18" charset="0"/>
              </a:rPr>
              <a:t>l du XX° en d</a:t>
            </a:r>
            <a:r>
              <a:rPr lang="fr-FR" altLang="ja-JP" i="1" smtClean="0">
                <a:solidFill>
                  <a:schemeClr val="bg1"/>
                </a:solidFill>
                <a:ea typeface="MS ??"/>
                <a:cs typeface="Book Antiqua" pitchFamily="18" charset="0"/>
              </a:rPr>
              <a:t>é</a:t>
            </a:r>
            <a:r>
              <a:rPr lang="fr-FR" altLang="ja-JP" i="1" smtClean="0">
                <a:solidFill>
                  <a:schemeClr val="bg1"/>
                </a:solidFill>
                <a:latin typeface="Times New Roman" pitchFamily="18" charset="0"/>
                <a:ea typeface="MS ??"/>
                <a:cs typeface="Book Antiqua" pitchFamily="18" charset="0"/>
              </a:rPr>
              <a:t>lire</a:t>
            </a:r>
            <a:endParaRPr lang="fr-FR" i="1" smtClean="0">
              <a:solidFill>
                <a:schemeClr val="bg1"/>
              </a:solidFill>
              <a:latin typeface="Times New Roman" pitchFamily="18" charset="0"/>
              <a:ea typeface="MS ??"/>
              <a:cs typeface="Book Antiqua" pitchFamily="18" charset="0"/>
            </a:endParaRPr>
          </a:p>
        </p:txBody>
      </p:sp>
      <p:sp>
        <p:nvSpPr>
          <p:cNvPr id="67587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2279650" y="1844675"/>
            <a:ext cx="3754438" cy="4664075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fr-FR" altLang="ja-JP" sz="1400" smtClean="0">
                <a:solidFill>
                  <a:schemeClr val="bg1"/>
                </a:solidFill>
                <a:latin typeface="Times New Roman" pitchFamily="18" charset="0"/>
                <a:ea typeface="MS ??"/>
                <a:cs typeface="Book Antiqua" pitchFamily="18" charset="0"/>
              </a:rPr>
              <a:t>Vous rêvez d</a:t>
            </a:r>
            <a:r>
              <a:rPr lang="fr-FR" altLang="ja-JP" sz="1400" smtClean="0">
                <a:solidFill>
                  <a:schemeClr val="bg1"/>
                </a:solidFill>
                <a:ea typeface="MS ??"/>
                <a:cs typeface="Book Antiqua" pitchFamily="18" charset="0"/>
              </a:rPr>
              <a:t>’</a:t>
            </a:r>
            <a:r>
              <a:rPr lang="fr-FR" altLang="ja-JP" sz="1400" smtClean="0">
                <a:solidFill>
                  <a:schemeClr val="bg1"/>
                </a:solidFill>
                <a:latin typeface="Times New Roman" pitchFamily="18" charset="0"/>
                <a:ea typeface="MS ??"/>
                <a:cs typeface="Book Antiqua" pitchFamily="18" charset="0"/>
              </a:rPr>
              <a:t>une forêt </a:t>
            </a:r>
            <a:r>
              <a:rPr lang="fr-FR" altLang="ja-JP" sz="1400" i="1" smtClean="0">
                <a:solidFill>
                  <a:schemeClr val="bg1"/>
                </a:solidFill>
                <a:latin typeface="Times New Roman" pitchFamily="18" charset="0"/>
                <a:ea typeface="MS ??"/>
                <a:cs typeface="Book Antiqua" pitchFamily="18" charset="0"/>
              </a:rPr>
              <a:t>magique</a:t>
            </a:r>
            <a:endParaRPr lang="fr-FR" altLang="ja-JP" sz="1400" smtClean="0">
              <a:solidFill>
                <a:schemeClr val="bg1"/>
              </a:solidFill>
              <a:latin typeface="Times New Roman" pitchFamily="18" charset="0"/>
              <a:ea typeface="MS ??"/>
              <a:cs typeface="Book Antiqua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fr-FR" altLang="ja-JP" sz="1400" smtClean="0">
                <a:solidFill>
                  <a:schemeClr val="bg1"/>
                </a:solidFill>
                <a:latin typeface="Times New Roman" pitchFamily="18" charset="0"/>
                <a:ea typeface="MS ??"/>
                <a:cs typeface="Book Antiqua" pitchFamily="18" charset="0"/>
              </a:rPr>
              <a:t>O</a:t>
            </a:r>
            <a:r>
              <a:rPr lang="fr-FR" altLang="ja-JP" sz="1400" smtClean="0">
                <a:solidFill>
                  <a:schemeClr val="bg1"/>
                </a:solidFill>
                <a:ea typeface="MS ??"/>
                <a:cs typeface="Book Antiqua" pitchFamily="18" charset="0"/>
              </a:rPr>
              <a:t>ù</a:t>
            </a:r>
            <a:r>
              <a:rPr lang="fr-FR" altLang="ja-JP" sz="1400" smtClean="0">
                <a:solidFill>
                  <a:schemeClr val="bg1"/>
                </a:solidFill>
                <a:latin typeface="Times New Roman" pitchFamily="18" charset="0"/>
                <a:ea typeface="MS ??"/>
                <a:cs typeface="Book Antiqua" pitchFamily="18" charset="0"/>
              </a:rPr>
              <a:t> la joie de vivre est unique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r-FR" altLang="ja-JP" sz="1400" smtClean="0">
                <a:solidFill>
                  <a:schemeClr val="bg1"/>
                </a:solidFill>
                <a:latin typeface="Times New Roman" pitchFamily="18" charset="0"/>
                <a:ea typeface="MS ??"/>
                <a:cs typeface="Book Antiqua" pitchFamily="18" charset="0"/>
              </a:rPr>
              <a:t>O</a:t>
            </a:r>
            <a:r>
              <a:rPr lang="fr-FR" altLang="ja-JP" sz="1400" smtClean="0">
                <a:solidFill>
                  <a:schemeClr val="bg1"/>
                </a:solidFill>
                <a:ea typeface="MS ??"/>
                <a:cs typeface="Book Antiqua" pitchFamily="18" charset="0"/>
              </a:rPr>
              <a:t>ù</a:t>
            </a:r>
            <a:r>
              <a:rPr lang="fr-FR" altLang="ja-JP" sz="1400" smtClean="0">
                <a:solidFill>
                  <a:schemeClr val="bg1"/>
                </a:solidFill>
                <a:latin typeface="Times New Roman" pitchFamily="18" charset="0"/>
                <a:ea typeface="MS ??"/>
                <a:cs typeface="Book Antiqua" pitchFamily="18" charset="0"/>
              </a:rPr>
              <a:t> les </a:t>
            </a:r>
            <a:r>
              <a:rPr lang="fr-FR" altLang="ja-JP" sz="1400" i="1" smtClean="0">
                <a:solidFill>
                  <a:schemeClr val="bg1"/>
                </a:solidFill>
                <a:latin typeface="Times New Roman" pitchFamily="18" charset="0"/>
                <a:ea typeface="MS ??"/>
                <a:cs typeface="Book Antiqua" pitchFamily="18" charset="0"/>
              </a:rPr>
              <a:t>s</a:t>
            </a:r>
            <a:r>
              <a:rPr lang="fr-FR" altLang="ja-JP" sz="1400" i="1" smtClean="0">
                <a:solidFill>
                  <a:schemeClr val="bg1"/>
                </a:solidFill>
                <a:ea typeface="MS ??"/>
                <a:cs typeface="Book Antiqua" pitchFamily="18" charset="0"/>
              </a:rPr>
              <a:t>é</a:t>
            </a:r>
            <a:r>
              <a:rPr lang="fr-FR" altLang="ja-JP" sz="1400" i="1" smtClean="0">
                <a:solidFill>
                  <a:schemeClr val="bg1"/>
                </a:solidFill>
                <a:latin typeface="Times New Roman" pitchFamily="18" charset="0"/>
                <a:ea typeface="MS ??"/>
                <a:cs typeface="Book Antiqua" pitchFamily="18" charset="0"/>
              </a:rPr>
              <a:t>quoias</a:t>
            </a:r>
            <a:r>
              <a:rPr lang="fr-FR" altLang="ja-JP" sz="1400" smtClean="0">
                <a:solidFill>
                  <a:schemeClr val="bg1"/>
                </a:solidFill>
                <a:latin typeface="Times New Roman" pitchFamily="18" charset="0"/>
                <a:ea typeface="MS ??"/>
                <a:cs typeface="Book Antiqua" pitchFamily="18" charset="0"/>
              </a:rPr>
              <a:t> multicolores sont nains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r-FR" altLang="ja-JP" sz="1400" smtClean="0">
                <a:solidFill>
                  <a:schemeClr val="bg1"/>
                </a:solidFill>
                <a:latin typeface="Times New Roman" pitchFamily="18" charset="0"/>
                <a:ea typeface="MS ??"/>
                <a:cs typeface="Book Antiqua" pitchFamily="18" charset="0"/>
              </a:rPr>
              <a:t>Cassez votre </a:t>
            </a:r>
            <a:r>
              <a:rPr lang="fr-FR" altLang="ja-JP" sz="1400" i="1" smtClean="0">
                <a:solidFill>
                  <a:schemeClr val="bg1"/>
                </a:solidFill>
                <a:latin typeface="Times New Roman" pitchFamily="18" charset="0"/>
                <a:ea typeface="MS ??"/>
                <a:cs typeface="Book Antiqua" pitchFamily="18" charset="0"/>
              </a:rPr>
              <a:t>tirelire</a:t>
            </a:r>
            <a:r>
              <a:rPr lang="fr-FR" altLang="ja-JP" sz="1400" smtClean="0">
                <a:solidFill>
                  <a:schemeClr val="bg1"/>
                </a:solidFill>
                <a:latin typeface="Times New Roman" pitchFamily="18" charset="0"/>
                <a:ea typeface="MS ??"/>
                <a:cs typeface="Book Antiqua" pitchFamily="18" charset="0"/>
              </a:rPr>
              <a:t>, prenez ma main</a:t>
            </a:r>
          </a:p>
          <a:p>
            <a:pPr>
              <a:lnSpc>
                <a:spcPct val="80000"/>
              </a:lnSpc>
              <a:buFontTx/>
              <a:buNone/>
            </a:pPr>
            <a:endParaRPr lang="fr-FR" altLang="ja-JP" sz="1400" smtClean="0">
              <a:solidFill>
                <a:schemeClr val="bg1"/>
              </a:solidFill>
              <a:latin typeface="Times New Roman" pitchFamily="18" charset="0"/>
              <a:ea typeface="MS ??"/>
              <a:cs typeface="Book Antiqua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fr-FR" altLang="ja-JP" sz="1400" smtClean="0">
                <a:solidFill>
                  <a:schemeClr val="bg1"/>
                </a:solidFill>
                <a:latin typeface="Times New Roman" pitchFamily="18" charset="0"/>
                <a:ea typeface="MS ??"/>
                <a:cs typeface="Book Antiqua" pitchFamily="18" charset="0"/>
              </a:rPr>
              <a:t>Non, ce n</a:t>
            </a:r>
            <a:r>
              <a:rPr lang="fr-FR" altLang="ja-JP" sz="1400" smtClean="0">
                <a:solidFill>
                  <a:schemeClr val="bg1"/>
                </a:solidFill>
                <a:ea typeface="MS ??"/>
                <a:cs typeface="Book Antiqua" pitchFamily="18" charset="0"/>
              </a:rPr>
              <a:t>’</a:t>
            </a:r>
            <a:r>
              <a:rPr lang="fr-FR" altLang="ja-JP" sz="1400" smtClean="0">
                <a:solidFill>
                  <a:schemeClr val="bg1"/>
                </a:solidFill>
                <a:latin typeface="Times New Roman" pitchFamily="18" charset="0"/>
                <a:ea typeface="MS ??"/>
                <a:cs typeface="Book Antiqua" pitchFamily="18" charset="0"/>
              </a:rPr>
              <a:t>est pas </a:t>
            </a:r>
            <a:r>
              <a:rPr lang="fr-FR" altLang="ja-JP" sz="1400" i="1" smtClean="0">
                <a:solidFill>
                  <a:schemeClr val="bg1"/>
                </a:solidFill>
                <a:latin typeface="Times New Roman" pitchFamily="18" charset="0"/>
                <a:ea typeface="MS ??"/>
                <a:cs typeface="Book Antiqua" pitchFamily="18" charset="0"/>
              </a:rPr>
              <a:t>psych</a:t>
            </a:r>
            <a:r>
              <a:rPr lang="fr-FR" altLang="ja-JP" sz="1400" i="1" smtClean="0">
                <a:solidFill>
                  <a:schemeClr val="bg1"/>
                </a:solidFill>
                <a:ea typeface="MS ??"/>
                <a:cs typeface="Book Antiqua" pitchFamily="18" charset="0"/>
              </a:rPr>
              <a:t>é</a:t>
            </a:r>
            <a:r>
              <a:rPr lang="fr-FR" altLang="ja-JP" sz="1400" i="1" smtClean="0">
                <a:solidFill>
                  <a:schemeClr val="bg1"/>
                </a:solidFill>
                <a:latin typeface="Times New Roman" pitchFamily="18" charset="0"/>
                <a:ea typeface="MS ??"/>
                <a:cs typeface="Book Antiqua" pitchFamily="18" charset="0"/>
              </a:rPr>
              <a:t>d</a:t>
            </a:r>
            <a:r>
              <a:rPr lang="fr-FR" altLang="ja-JP" sz="1400" i="1" smtClean="0">
                <a:solidFill>
                  <a:schemeClr val="bg1"/>
                </a:solidFill>
                <a:ea typeface="MS ??"/>
                <a:cs typeface="Book Antiqua" pitchFamily="18" charset="0"/>
              </a:rPr>
              <a:t>é</a:t>
            </a:r>
            <a:r>
              <a:rPr lang="fr-FR" altLang="ja-JP" sz="1400" i="1" smtClean="0">
                <a:solidFill>
                  <a:schemeClr val="bg1"/>
                </a:solidFill>
                <a:latin typeface="Times New Roman" pitchFamily="18" charset="0"/>
                <a:ea typeface="MS ??"/>
                <a:cs typeface="Book Antiqua" pitchFamily="18" charset="0"/>
              </a:rPr>
              <a:t>lique</a:t>
            </a:r>
            <a:r>
              <a:rPr lang="fr-FR" altLang="ja-JP" sz="1400" smtClean="0">
                <a:solidFill>
                  <a:schemeClr val="bg1"/>
                </a:solidFill>
                <a:latin typeface="Times New Roman" pitchFamily="18" charset="0"/>
                <a:ea typeface="MS ??"/>
                <a:cs typeface="Book Antiqua" pitchFamily="18" charset="0"/>
              </a:rPr>
              <a:t> !</a:t>
            </a:r>
          </a:p>
          <a:p>
            <a:pPr>
              <a:lnSpc>
                <a:spcPct val="80000"/>
              </a:lnSpc>
              <a:buFontTx/>
              <a:buNone/>
            </a:pPr>
            <a:endParaRPr lang="fr-FR" altLang="ja-JP" sz="1400" smtClean="0">
              <a:solidFill>
                <a:schemeClr val="bg1"/>
              </a:solidFill>
              <a:latin typeface="Times New Roman" pitchFamily="18" charset="0"/>
              <a:ea typeface="MS ??"/>
              <a:cs typeface="Book Antiqua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fr-FR" altLang="ja-JP" sz="1400" smtClean="0">
                <a:solidFill>
                  <a:schemeClr val="bg1"/>
                </a:solidFill>
                <a:latin typeface="Times New Roman" pitchFamily="18" charset="0"/>
                <a:ea typeface="MS ??"/>
                <a:cs typeface="Book Antiqua" pitchFamily="18" charset="0"/>
              </a:rPr>
              <a:t>Vous pourrez chanter, jouer de la lyre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r-FR" altLang="ja-JP" sz="1400" smtClean="0">
                <a:solidFill>
                  <a:schemeClr val="bg1"/>
                </a:solidFill>
                <a:latin typeface="Times New Roman" pitchFamily="18" charset="0"/>
                <a:ea typeface="MS ??"/>
                <a:cs typeface="Book Antiqua" pitchFamily="18" charset="0"/>
              </a:rPr>
              <a:t>Regarder des </a:t>
            </a:r>
            <a:r>
              <a:rPr lang="fr-FR" altLang="ja-JP" sz="1400" i="1" smtClean="0">
                <a:solidFill>
                  <a:schemeClr val="bg1"/>
                </a:solidFill>
                <a:latin typeface="Times New Roman" pitchFamily="18" charset="0"/>
                <a:ea typeface="MS ??"/>
                <a:cs typeface="Book Antiqua" pitchFamily="18" charset="0"/>
              </a:rPr>
              <a:t>renardeaux</a:t>
            </a:r>
            <a:r>
              <a:rPr lang="fr-FR" altLang="ja-JP" sz="1400" smtClean="0">
                <a:solidFill>
                  <a:schemeClr val="bg1"/>
                </a:solidFill>
                <a:latin typeface="Times New Roman" pitchFamily="18" charset="0"/>
                <a:ea typeface="MS ??"/>
                <a:cs typeface="Book Antiqua" pitchFamily="18" charset="0"/>
              </a:rPr>
              <a:t> en d</a:t>
            </a:r>
            <a:r>
              <a:rPr lang="fr-FR" altLang="ja-JP" sz="1400" smtClean="0">
                <a:solidFill>
                  <a:schemeClr val="bg1"/>
                </a:solidFill>
                <a:ea typeface="MS ??"/>
                <a:cs typeface="Book Antiqua" pitchFamily="18" charset="0"/>
              </a:rPr>
              <a:t>é</a:t>
            </a:r>
            <a:r>
              <a:rPr lang="fr-FR" altLang="ja-JP" sz="1400" smtClean="0">
                <a:solidFill>
                  <a:schemeClr val="bg1"/>
                </a:solidFill>
                <a:latin typeface="Times New Roman" pitchFamily="18" charset="0"/>
                <a:ea typeface="MS ??"/>
                <a:cs typeface="Book Antiqua" pitchFamily="18" charset="0"/>
              </a:rPr>
              <a:t>lire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r-FR" altLang="ja-JP" sz="1400" smtClean="0">
                <a:solidFill>
                  <a:schemeClr val="bg1"/>
                </a:solidFill>
                <a:latin typeface="Times New Roman" pitchFamily="18" charset="0"/>
                <a:ea typeface="MS ??"/>
                <a:cs typeface="Book Antiqua" pitchFamily="18" charset="0"/>
              </a:rPr>
              <a:t>Sentir des plantes bleues malodorantes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r-FR" altLang="ja-JP" sz="1400" smtClean="0">
                <a:solidFill>
                  <a:schemeClr val="bg1"/>
                </a:solidFill>
                <a:latin typeface="Times New Roman" pitchFamily="18" charset="0"/>
                <a:ea typeface="MS ??"/>
                <a:cs typeface="Book Antiqua" pitchFamily="18" charset="0"/>
              </a:rPr>
              <a:t>S</a:t>
            </a:r>
            <a:r>
              <a:rPr lang="fr-FR" altLang="ja-JP" sz="1400" smtClean="0">
                <a:solidFill>
                  <a:schemeClr val="bg1"/>
                </a:solidFill>
                <a:ea typeface="MS ??"/>
                <a:cs typeface="Book Antiqua" pitchFamily="18" charset="0"/>
              </a:rPr>
              <a:t>’é</a:t>
            </a:r>
            <a:r>
              <a:rPr lang="fr-FR" altLang="ja-JP" sz="1400" smtClean="0">
                <a:solidFill>
                  <a:schemeClr val="bg1"/>
                </a:solidFill>
                <a:latin typeface="Times New Roman" pitchFamily="18" charset="0"/>
                <a:ea typeface="MS ??"/>
                <a:cs typeface="Book Antiqua" pitchFamily="18" charset="0"/>
              </a:rPr>
              <a:t>clairer avec des feuilles scintillantes </a:t>
            </a:r>
          </a:p>
          <a:p>
            <a:pPr>
              <a:lnSpc>
                <a:spcPct val="80000"/>
              </a:lnSpc>
              <a:buFontTx/>
              <a:buNone/>
            </a:pPr>
            <a:endParaRPr lang="fr-FR" altLang="ja-JP" sz="1400" smtClean="0">
              <a:solidFill>
                <a:schemeClr val="bg1"/>
              </a:solidFill>
              <a:latin typeface="Times New Roman" pitchFamily="18" charset="0"/>
              <a:ea typeface="MS ??"/>
              <a:cs typeface="Book Antiqua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fr-FR" altLang="ja-JP" sz="1400" smtClean="0">
                <a:solidFill>
                  <a:schemeClr val="bg1"/>
                </a:solidFill>
                <a:latin typeface="Times New Roman" pitchFamily="18" charset="0"/>
                <a:ea typeface="MS ??"/>
                <a:cs typeface="Book Antiqua" pitchFamily="18" charset="0"/>
              </a:rPr>
              <a:t>Non, ce n</a:t>
            </a:r>
            <a:r>
              <a:rPr lang="fr-FR" altLang="ja-JP" sz="1400" smtClean="0">
                <a:solidFill>
                  <a:schemeClr val="bg1"/>
                </a:solidFill>
                <a:ea typeface="MS ??"/>
                <a:cs typeface="Book Antiqua" pitchFamily="18" charset="0"/>
              </a:rPr>
              <a:t>’</a:t>
            </a:r>
            <a:r>
              <a:rPr lang="fr-FR" altLang="ja-JP" sz="1400" smtClean="0">
                <a:solidFill>
                  <a:schemeClr val="bg1"/>
                </a:solidFill>
                <a:latin typeface="Times New Roman" pitchFamily="18" charset="0"/>
                <a:ea typeface="MS ??"/>
                <a:cs typeface="Book Antiqua" pitchFamily="18" charset="0"/>
              </a:rPr>
              <a:t>est pas </a:t>
            </a:r>
            <a:r>
              <a:rPr lang="fr-FR" altLang="ja-JP" sz="1400" i="1" smtClean="0">
                <a:solidFill>
                  <a:schemeClr val="bg1"/>
                </a:solidFill>
                <a:latin typeface="Times New Roman" pitchFamily="18" charset="0"/>
                <a:ea typeface="MS ??"/>
                <a:cs typeface="Book Antiqua" pitchFamily="18" charset="0"/>
              </a:rPr>
              <a:t>psych</a:t>
            </a:r>
            <a:r>
              <a:rPr lang="fr-FR" altLang="ja-JP" sz="1400" i="1" smtClean="0">
                <a:solidFill>
                  <a:schemeClr val="bg1"/>
                </a:solidFill>
                <a:ea typeface="MS ??"/>
                <a:cs typeface="Book Antiqua" pitchFamily="18" charset="0"/>
              </a:rPr>
              <a:t>é</a:t>
            </a:r>
            <a:r>
              <a:rPr lang="fr-FR" altLang="ja-JP" sz="1400" i="1" smtClean="0">
                <a:solidFill>
                  <a:schemeClr val="bg1"/>
                </a:solidFill>
                <a:latin typeface="Times New Roman" pitchFamily="18" charset="0"/>
                <a:ea typeface="MS ??"/>
                <a:cs typeface="Book Antiqua" pitchFamily="18" charset="0"/>
              </a:rPr>
              <a:t>d</a:t>
            </a:r>
            <a:r>
              <a:rPr lang="fr-FR" altLang="ja-JP" sz="1400" i="1" smtClean="0">
                <a:solidFill>
                  <a:schemeClr val="bg1"/>
                </a:solidFill>
                <a:ea typeface="MS ??"/>
                <a:cs typeface="Book Antiqua" pitchFamily="18" charset="0"/>
              </a:rPr>
              <a:t>é</a:t>
            </a:r>
            <a:r>
              <a:rPr lang="fr-FR" altLang="ja-JP" sz="1400" i="1" smtClean="0">
                <a:solidFill>
                  <a:schemeClr val="bg1"/>
                </a:solidFill>
                <a:latin typeface="Times New Roman" pitchFamily="18" charset="0"/>
                <a:ea typeface="MS ??"/>
                <a:cs typeface="Book Antiqua" pitchFamily="18" charset="0"/>
              </a:rPr>
              <a:t>lique</a:t>
            </a:r>
            <a:r>
              <a:rPr lang="fr-FR" altLang="ja-JP" sz="1400" smtClean="0">
                <a:solidFill>
                  <a:schemeClr val="bg1"/>
                </a:solidFill>
                <a:latin typeface="Times New Roman" pitchFamily="18" charset="0"/>
                <a:ea typeface="MS ??"/>
                <a:cs typeface="Book Antiqua" pitchFamily="18" charset="0"/>
              </a:rPr>
              <a:t> ! </a:t>
            </a:r>
          </a:p>
          <a:p>
            <a:pPr>
              <a:lnSpc>
                <a:spcPct val="80000"/>
              </a:lnSpc>
              <a:buFontTx/>
              <a:buNone/>
            </a:pPr>
            <a:endParaRPr lang="fr-FR" altLang="ja-JP" sz="1400" smtClean="0">
              <a:solidFill>
                <a:schemeClr val="bg1"/>
              </a:solidFill>
              <a:latin typeface="Times New Roman" pitchFamily="18" charset="0"/>
              <a:ea typeface="MS ??"/>
              <a:cs typeface="Book Antiqua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fr-FR" altLang="ja-JP" sz="1400" smtClean="0">
                <a:solidFill>
                  <a:schemeClr val="bg1"/>
                </a:solidFill>
                <a:latin typeface="Times New Roman" pitchFamily="18" charset="0"/>
                <a:ea typeface="MS ??"/>
                <a:cs typeface="Book Antiqua" pitchFamily="18" charset="0"/>
              </a:rPr>
              <a:t>C</a:t>
            </a:r>
            <a:r>
              <a:rPr lang="fr-FR" altLang="ja-JP" sz="1400" smtClean="0">
                <a:solidFill>
                  <a:schemeClr val="bg1"/>
                </a:solidFill>
                <a:ea typeface="MS ??"/>
                <a:cs typeface="Book Antiqua" pitchFamily="18" charset="0"/>
              </a:rPr>
              <a:t>’</a:t>
            </a:r>
            <a:r>
              <a:rPr lang="fr-FR" altLang="ja-JP" sz="1400" smtClean="0">
                <a:solidFill>
                  <a:schemeClr val="bg1"/>
                </a:solidFill>
                <a:latin typeface="Times New Roman" pitchFamily="18" charset="0"/>
                <a:ea typeface="MS ??"/>
                <a:cs typeface="Book Antiqua" pitchFamily="18" charset="0"/>
              </a:rPr>
              <a:t>est juste choisir de ne pas </a:t>
            </a:r>
            <a:r>
              <a:rPr lang="fr-FR" altLang="ja-JP" sz="1400" i="1" smtClean="0">
                <a:solidFill>
                  <a:schemeClr val="bg1"/>
                </a:solidFill>
                <a:latin typeface="Times New Roman" pitchFamily="18" charset="0"/>
                <a:ea typeface="MS ??"/>
                <a:cs typeface="Book Antiqua" pitchFamily="18" charset="0"/>
              </a:rPr>
              <a:t>pourrir</a:t>
            </a:r>
            <a:r>
              <a:rPr lang="fr-FR" altLang="ja-JP" sz="1400" smtClean="0">
                <a:solidFill>
                  <a:schemeClr val="bg1"/>
                </a:solidFill>
                <a:latin typeface="Times New Roman" pitchFamily="18" charset="0"/>
                <a:ea typeface="MS ??"/>
                <a:cs typeface="Book Antiqua" pitchFamily="18" charset="0"/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r-FR" altLang="ja-JP" sz="1400" smtClean="0">
                <a:solidFill>
                  <a:schemeClr val="bg1"/>
                </a:solidFill>
                <a:latin typeface="Times New Roman" pitchFamily="18" charset="0"/>
                <a:ea typeface="MS ??"/>
                <a:cs typeface="Book Antiqua" pitchFamily="18" charset="0"/>
              </a:rPr>
              <a:t>C</a:t>
            </a:r>
            <a:r>
              <a:rPr lang="fr-FR" altLang="ja-JP" sz="1400" smtClean="0">
                <a:solidFill>
                  <a:schemeClr val="bg1"/>
                </a:solidFill>
                <a:ea typeface="MS ??"/>
                <a:cs typeface="Book Antiqua" pitchFamily="18" charset="0"/>
              </a:rPr>
              <a:t>’</a:t>
            </a:r>
            <a:r>
              <a:rPr lang="fr-FR" altLang="ja-JP" sz="1400" smtClean="0">
                <a:solidFill>
                  <a:schemeClr val="bg1"/>
                </a:solidFill>
                <a:latin typeface="Times New Roman" pitchFamily="18" charset="0"/>
                <a:ea typeface="MS ??"/>
                <a:cs typeface="Book Antiqua" pitchFamily="18" charset="0"/>
              </a:rPr>
              <a:t>est juste choisir de ne pas </a:t>
            </a:r>
            <a:r>
              <a:rPr lang="fr-FR" altLang="ja-JP" sz="1400" i="1" smtClean="0">
                <a:solidFill>
                  <a:schemeClr val="bg1"/>
                </a:solidFill>
                <a:latin typeface="Times New Roman" pitchFamily="18" charset="0"/>
                <a:ea typeface="MS ??"/>
                <a:cs typeface="Book Antiqua" pitchFamily="18" charset="0"/>
              </a:rPr>
              <a:t>souffrir</a:t>
            </a:r>
            <a:r>
              <a:rPr lang="fr-FR" altLang="ja-JP" sz="1400" smtClean="0">
                <a:solidFill>
                  <a:schemeClr val="bg1"/>
                </a:solidFill>
                <a:latin typeface="Times New Roman" pitchFamily="18" charset="0"/>
                <a:ea typeface="MS ??"/>
                <a:cs typeface="Book Antiqua" pitchFamily="18" charset="0"/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r-FR" altLang="ja-JP" sz="1400" smtClean="0">
                <a:solidFill>
                  <a:schemeClr val="bg1"/>
                </a:solidFill>
                <a:latin typeface="Times New Roman" pitchFamily="18" charset="0"/>
                <a:ea typeface="MS ??"/>
                <a:cs typeface="Book Antiqua" pitchFamily="18" charset="0"/>
              </a:rPr>
              <a:t>Ce serait de la folie de </a:t>
            </a:r>
            <a:r>
              <a:rPr lang="fr-FR" altLang="ja-JP" sz="1400" i="1" smtClean="0">
                <a:solidFill>
                  <a:schemeClr val="bg1"/>
                </a:solidFill>
                <a:latin typeface="Times New Roman" pitchFamily="18" charset="0"/>
                <a:ea typeface="MS ??"/>
                <a:cs typeface="Book Antiqua" pitchFamily="18" charset="0"/>
              </a:rPr>
              <a:t>mourir</a:t>
            </a:r>
            <a:r>
              <a:rPr lang="fr-FR" altLang="ja-JP" sz="1400" smtClean="0">
                <a:solidFill>
                  <a:schemeClr val="bg1"/>
                </a:solidFill>
                <a:latin typeface="Times New Roman" pitchFamily="18" charset="0"/>
                <a:ea typeface="MS ??"/>
                <a:cs typeface="Book Antiqua" pitchFamily="18" charset="0"/>
              </a:rPr>
              <a:t>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r-FR" altLang="ja-JP" sz="1400" smtClean="0">
                <a:solidFill>
                  <a:schemeClr val="bg1"/>
                </a:solidFill>
                <a:latin typeface="Times New Roman" pitchFamily="18" charset="0"/>
                <a:ea typeface="MS ??"/>
                <a:cs typeface="Book Antiqua" pitchFamily="18" charset="0"/>
              </a:rPr>
              <a:t>De se faire engloutir sans aucun </a:t>
            </a:r>
            <a:r>
              <a:rPr lang="fr-FR" altLang="ja-JP" sz="1400" i="1" smtClean="0">
                <a:solidFill>
                  <a:schemeClr val="bg1"/>
                </a:solidFill>
                <a:latin typeface="Times New Roman" pitchFamily="18" charset="0"/>
                <a:ea typeface="MS ??"/>
                <a:cs typeface="Book Antiqua" pitchFamily="18" charset="0"/>
              </a:rPr>
              <a:t>sourire</a:t>
            </a:r>
            <a:r>
              <a:rPr lang="fr-FR" altLang="ja-JP" sz="1400" smtClean="0">
                <a:solidFill>
                  <a:schemeClr val="bg1"/>
                </a:solidFill>
                <a:latin typeface="Times New Roman" pitchFamily="18" charset="0"/>
                <a:ea typeface="MS ??"/>
                <a:cs typeface="Book Antiqua" pitchFamily="18" charset="0"/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endParaRPr lang="fr-FR" altLang="ja-JP" sz="1400" smtClean="0">
              <a:solidFill>
                <a:schemeClr val="bg1"/>
              </a:solidFill>
              <a:latin typeface="Times New Roman" pitchFamily="18" charset="0"/>
              <a:ea typeface="MS ??"/>
              <a:cs typeface="Book Antiqua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fr-FR" altLang="ja-JP" sz="1400" smtClean="0">
                <a:solidFill>
                  <a:schemeClr val="bg1"/>
                </a:solidFill>
                <a:latin typeface="Times New Roman" pitchFamily="18" charset="0"/>
                <a:ea typeface="MS ??"/>
                <a:cs typeface="Book Antiqua" pitchFamily="18" charset="0"/>
              </a:rPr>
              <a:t>Non, ce n</a:t>
            </a:r>
            <a:r>
              <a:rPr lang="fr-FR" altLang="ja-JP" sz="1400" smtClean="0">
                <a:solidFill>
                  <a:schemeClr val="bg1"/>
                </a:solidFill>
                <a:ea typeface="MS ??"/>
                <a:cs typeface="Book Antiqua" pitchFamily="18" charset="0"/>
              </a:rPr>
              <a:t>’</a:t>
            </a:r>
            <a:r>
              <a:rPr lang="fr-FR" altLang="ja-JP" sz="1400" smtClean="0">
                <a:solidFill>
                  <a:schemeClr val="bg1"/>
                </a:solidFill>
                <a:latin typeface="Times New Roman" pitchFamily="18" charset="0"/>
                <a:ea typeface="MS ??"/>
                <a:cs typeface="Book Antiqua" pitchFamily="18" charset="0"/>
              </a:rPr>
              <a:t>est pas </a:t>
            </a:r>
            <a:r>
              <a:rPr lang="fr-FR" altLang="ja-JP" sz="1400" i="1" smtClean="0">
                <a:solidFill>
                  <a:schemeClr val="bg1"/>
                </a:solidFill>
                <a:latin typeface="Times New Roman" pitchFamily="18" charset="0"/>
                <a:ea typeface="MS ??"/>
                <a:cs typeface="Book Antiqua" pitchFamily="18" charset="0"/>
              </a:rPr>
              <a:t>psych</a:t>
            </a:r>
            <a:r>
              <a:rPr lang="fr-FR" altLang="ja-JP" sz="1400" i="1" smtClean="0">
                <a:solidFill>
                  <a:schemeClr val="bg1"/>
                </a:solidFill>
                <a:ea typeface="MS ??"/>
                <a:cs typeface="Book Antiqua" pitchFamily="18" charset="0"/>
              </a:rPr>
              <a:t>é</a:t>
            </a:r>
            <a:r>
              <a:rPr lang="fr-FR" altLang="ja-JP" sz="1400" i="1" smtClean="0">
                <a:solidFill>
                  <a:schemeClr val="bg1"/>
                </a:solidFill>
                <a:latin typeface="Times New Roman" pitchFamily="18" charset="0"/>
                <a:ea typeface="MS ??"/>
                <a:cs typeface="Book Antiqua" pitchFamily="18" charset="0"/>
              </a:rPr>
              <a:t>d</a:t>
            </a:r>
            <a:r>
              <a:rPr lang="fr-FR" altLang="ja-JP" sz="1400" i="1" smtClean="0">
                <a:solidFill>
                  <a:schemeClr val="bg1"/>
                </a:solidFill>
                <a:ea typeface="MS ??"/>
                <a:cs typeface="Book Antiqua" pitchFamily="18" charset="0"/>
              </a:rPr>
              <a:t>é</a:t>
            </a:r>
            <a:r>
              <a:rPr lang="fr-FR" altLang="ja-JP" sz="1400" i="1" smtClean="0">
                <a:solidFill>
                  <a:schemeClr val="bg1"/>
                </a:solidFill>
                <a:latin typeface="Times New Roman" pitchFamily="18" charset="0"/>
                <a:ea typeface="MS ??"/>
                <a:cs typeface="Book Antiqua" pitchFamily="18" charset="0"/>
              </a:rPr>
              <a:t>lique</a:t>
            </a:r>
            <a:r>
              <a:rPr lang="fr-FR" altLang="ja-JP" sz="1400" smtClean="0">
                <a:solidFill>
                  <a:schemeClr val="bg1"/>
                </a:solidFill>
                <a:latin typeface="Times New Roman" pitchFamily="18" charset="0"/>
                <a:ea typeface="MS ??"/>
                <a:cs typeface="Book Antiqua" pitchFamily="18" charset="0"/>
              </a:rPr>
              <a:t> !</a:t>
            </a:r>
            <a:endParaRPr lang="fr-FR" sz="1400" smtClean="0">
              <a:solidFill>
                <a:schemeClr val="bg1"/>
              </a:solidFill>
              <a:latin typeface="Times New Roman" pitchFamily="18" charset="0"/>
              <a:ea typeface="MS ??"/>
              <a:cs typeface="Book Antiqua" pitchFamily="18" charset="0"/>
            </a:endParaRPr>
          </a:p>
        </p:txBody>
      </p:sp>
      <p:pic>
        <p:nvPicPr>
          <p:cNvPr id="67589" name="Picture 5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lum contrast="-30000"/>
          </a:blip>
          <a:srcRect/>
          <a:stretch>
            <a:fillRect/>
          </a:stretch>
        </p:blipFill>
        <p:spPr bwMode="auto">
          <a:xfrm>
            <a:off x="0" y="-9525"/>
            <a:ext cx="2033588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5303838" y="6237288"/>
            <a:ext cx="189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fr-FR" altLang="ja-JP">
                <a:solidFill>
                  <a:schemeClr val="bg1"/>
                </a:solidFill>
                <a:ea typeface="MS PGothic" pitchFamily="34" charset="-128"/>
              </a:rPr>
              <a:t>Léa Dablain, 1°L</a:t>
            </a:r>
          </a:p>
        </p:txBody>
      </p:sp>
      <p:pic>
        <p:nvPicPr>
          <p:cNvPr id="37894" name="Picture 6" descr="Signature Réné de Obaldi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  <a:lum bright="100000" contrast="-12000"/>
            <a:grayscl/>
            <a:biLevel thresh="50000"/>
          </a:blip>
          <a:srcRect/>
          <a:stretch>
            <a:fillRect/>
          </a:stretch>
        </p:blipFill>
        <p:spPr bwMode="auto">
          <a:xfrm>
            <a:off x="0" y="0"/>
            <a:ext cx="2279650" cy="13811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" fill="hold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fill="hold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"/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" fill="hold"/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fill="hold"/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"/>
                                        <p:tgtEl>
                                          <p:spTgt spid="67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" fill="hold"/>
                                        <p:tgtEl>
                                          <p:spTgt spid="67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fill="hold"/>
                                        <p:tgtEl>
                                          <p:spTgt spid="67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"/>
                                        <p:tgtEl>
                                          <p:spTgt spid="67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" fill="hold"/>
                                        <p:tgtEl>
                                          <p:spTgt spid="67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fill="hold"/>
                                        <p:tgtEl>
                                          <p:spTgt spid="67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"/>
                                        <p:tgtEl>
                                          <p:spTgt spid="675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" fill="hold"/>
                                        <p:tgtEl>
                                          <p:spTgt spid="675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fill="hold"/>
                                        <p:tgtEl>
                                          <p:spTgt spid="675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500"/>
                            </p:stCondLst>
                            <p:childTnLst>
                              <p:par>
                                <p:cTn id="81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"/>
                                        <p:tgtEl>
                                          <p:spTgt spid="675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" fill="hold"/>
                                        <p:tgtEl>
                                          <p:spTgt spid="675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fill="hold"/>
                                        <p:tgtEl>
                                          <p:spTgt spid="675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000"/>
                            </p:stCondLst>
                            <p:childTnLst>
                              <p:par>
                                <p:cTn id="89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"/>
                                        <p:tgtEl>
                                          <p:spTgt spid="675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" fill="hold"/>
                                        <p:tgtEl>
                                          <p:spTgt spid="675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fill="hold"/>
                                        <p:tgtEl>
                                          <p:spTgt spid="675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500"/>
                            </p:stCondLst>
                            <p:childTnLst>
                              <p:par>
                                <p:cTn id="97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"/>
                                        <p:tgtEl>
                                          <p:spTgt spid="6758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200" fill="hold"/>
                                        <p:tgtEl>
                                          <p:spTgt spid="6758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fill="hold"/>
                                        <p:tgtEl>
                                          <p:spTgt spid="6758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000"/>
                            </p:stCondLst>
                            <p:childTnLst>
                              <p:par>
                                <p:cTn id="10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"/>
                                        <p:tgtEl>
                                          <p:spTgt spid="6758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200" fill="hold"/>
                                        <p:tgtEl>
                                          <p:spTgt spid="6758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fill="hold"/>
                                        <p:tgtEl>
                                          <p:spTgt spid="6758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13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"/>
                                        <p:tgtEl>
                                          <p:spTgt spid="6758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" fill="hold"/>
                                        <p:tgtEl>
                                          <p:spTgt spid="6758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" fill="hold"/>
                                        <p:tgtEl>
                                          <p:spTgt spid="6758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8000"/>
                            </p:stCondLst>
                            <p:childTnLst>
                              <p:par>
                                <p:cTn id="121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"/>
                                        <p:tgtEl>
                                          <p:spTgt spid="6758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00" fill="hold"/>
                                        <p:tgtEl>
                                          <p:spTgt spid="6758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" fill="hold"/>
                                        <p:tgtEl>
                                          <p:spTgt spid="6758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675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81481E-6 C 0.02709 0.00579 0.05378 0.00671 0.08125 0.00787 C 0.09063 0.01829 0.10131 0.01783 0.11159 0.02384 C 0.13086 0.02037 0.15065 0.02014 0.16966 0.01273 C 0.17683 0.00995 0.18321 0.0037 0.19011 0.00162 C 0.19506 -0.00717 0.20144 -0.00486 0.20716 -0.01111 C 0.2099 -0.01412 0.21211 -0.01852 0.21511 -0.0206 C 0.21849 -0.02315 0.22305 -0.02384 0.2267 -0.02546 C 0.23776 -0.03055 0.24831 -0.03403 0.25977 -0.03657 C 0.28229 -0.03449 0.30456 -0.03217 0.3267 -0.02546 C 0.32956 -0.02037 0.33177 -0.01805 0.33568 -0.01597 C 0.34258 -0.00764 0.34961 -0.00486 0.35795 -0.00324 C 0.36758 0.00255 0.37748 0.00764 0.3875 0.00949 C 0.40756 0.02199 0.42631 0.01088 0.44545 0.00486 C 0.45261 -0.00347 0.46381 -0.00555 0.47227 -0.00787 C 0.48099 -0.01944 0.49271 -0.01667 0.50261 -0.02384 C 0.50899 -0.03449 0.51354 -0.03657 0.52227 -0.03958 C 0.53203 -0.05255 0.58477 -0.04444 0.5875 -0.04444 C 0.59089 -0.04282 0.5931 -0.03981 0.59636 -0.03819 C 0.60078 -0.03287 0.60651 -0.02847 0.61159 -0.02546 C 0.61784 -0.01782 0.62396 -0.00856 0.63125 -0.00486 C 0.64219 0.0088 0.66953 0.01111 0.68216 0.01273 C 0.6892 0.01528 0.69636 0.01713 0.70352 0.01898 C 0.72904 0.03773 0.75729 0.02917 0.78216 0.01435 C 0.78542 0.00995 0.78815 0.00533 0.79102 -4.81481E-6 C 0.79206 -0.00555 0.79375 -0.00949 0.79545 -0.01435 C 0.79037 -0.0213 0.7862 -0.03079 0.78034 -0.03495 C 0.77904 -0.03588 0.77097 -0.02222 0.76966 -0.0206 C 0.76667 -0.01319 0.76823 -0.01782 0.76602 -0.00625 C 0.76576 -0.00463 0.76511 -0.00162 0.76511 -0.00162 C 0.76563 0.025 0.7625 0.04259 0.77045 0.06181 C 0.7724 0.07222 0.76966 0.06088 0.775 0.07153 C 0.78229 0.08611 0.77513 0.07732 0.78125 0.08403 C 0.7836 0.09676 0.78008 0.08218 0.78477 0.09051 C 0.78542 0.09167 0.78516 0.09375 0.78568 0.09514 C 0.78698 0.09861 0.78867 0.10162 0.79011 0.10486 C 0.79362 0.11227 0.79753 0.11829 0.8 0.12708 C 0.80104 0.13773 0.80599 0.15556 0.80977 0.16505 C 0.81211 0.17732 0.81407 0.18889 0.81511 0.20162 C 0.81485 0.21829 0.81797 0.25486 0.80716 0.26829 C 0.80248 0.29167 0.77735 0.29283 0.76602 0.29514 C 0.76094 0.29607 0.75599 0.29722 0.75091 0.29838 C 0.74558 0.29792 0.74011 0.29792 0.73477 0.29676 C 0.73008 0.29583 0.72683 0.29051 0.72227 0.28889 C 0.71784 0.28472 0.71576 0.28264 0.71068 0.28102 C 0.70651 0.27593 0.70248 0.27292 0.69818 0.26829 C 0.69089 0.26019 0.69545 0.2632 0.69011 0.26042 C 0.68594 0.25463 0.6819 0.25093 0.6767 0.24931 C 0.67097 0.23866 0.66341 0.24051 0.65534 0.23958 C 0.64974 0.2375 0.64506 0.23611 0.6392 0.23495 C 0.63555 0.23241 0.63229 0.22894 0.62852 0.22708 C 0.62279 0.21921 0.6142 0.21806 0.60716 0.21597 C 0.60508 0.21528 0.603 0.21389 0.60091 0.21273 C 0.6 0.21227 0.59909 0.21134 0.59818 0.21111 C 0.59519 0.21019 0.58464 0.20833 0.58216 0.20787 C 0.56966 0.20093 0.55664 0.2007 0.54375 0.19676 C 0.51992 0.19722 0.4961 0.19699 0.47227 0.19838 C 0.46979 0.19861 0.46511 0.20162 0.46511 0.20162 C 0.4642 0.20278 0.46354 0.20417 0.4625 0.20486 C 0.46055 0.20625 0.45625 0.20787 0.45625 0.20787 C 0.45274 0.21227 0.44844 0.21505 0.44545 0.2206 C 0.44193 0.22708 0.43946 0.2338 0.43659 0.2412 C 0.43516 0.24861 0.4336 0.25695 0.43125 0.26343 C 0.4319 0.28264 0.43008 0.29815 0.4392 0.30949 C 0.4418 0.31667 0.44453 0.32315 0.44727 0.33009 C 0.44896 0.33889 0.45404 0.34468 0.45886 0.34769 C 0.46289 0.35463 0.47683 0.36945 0.48216 0.37153 C 0.48711 0.37338 0.49727 0.37454 0.49727 0.37454 C 0.50886 0.38148 0.52188 0.38357 0.53386 0.38565 C 0.55352 0.38472 0.57331 0.38542 0.59284 0.38102 C 0.59766 0.37801 0.60091 0.37315 0.60625 0.37153 C 0.61211 0.36412 0.6194 0.36528 0.62591 0.36042 C 0.63047 0.35695 0.63334 0.35255 0.63841 0.3507 C 0.64258 0.34722 0.64532 0.34583 0.65 0.34445 C 0.66459 0.33542 0.6793 0.32639 0.69466 0.32222 C 0.71459 0.32269 0.73451 0.32245 0.75443 0.32384 C 0.76263 0.32454 0.77123 0.33241 0.77943 0.33495 C 0.78229 0.33843 0.78516 0.34097 0.78841 0.34283 C 0.79232 0.34769 0.79506 0.35347 0.79909 0.35718 C 0.80013 0.36227 0.80352 0.37153 0.80352 0.37153 C 0.80443 0.37801 0.80547 0.38287 0.80716 0.38889 C 0.80808 0.39653 0.80912 0.40324 0.80977 0.41111 C 0.80912 0.42986 0.80742 0.47269 0.79727 0.48565 C 0.79453 0.49583 0.79076 0.5044 0.78659 0.51273 C 0.78464 0.51667 0.78203 0.51945 0.78034 0.52384 C 0.77969 0.52546 0.77943 0.52755 0.77852 0.52847 C 0.77696 0.52986 0.775 0.5294 0.77318 0.53009 C 0.76498 0.5331 0.75742 0.53542 0.74909 0.53658 C 0.73685 0.53542 0.72474 0.5338 0.7125 0.53333 C 0.7112 0.53333 0.71016 0.53495 0.70886 0.53495 C 0.69362 0.53495 0.67839 0.52454 0.66341 0.5206 C 0.65703 0.51412 0.64636 0.50671 0.6392 0.50486 C 0.63399 0.5 0.628 0.49769 0.62227 0.49514 C 0.61732 0.48935 0.62214 0.49398 0.6142 0.49051 C 0.61237 0.48958 0.61055 0.48889 0.60886 0.48727 C 0.60769 0.48611 0.60664 0.48472 0.60534 0.48403 C 0.603 0.48264 0.60052 0.48218 0.59818 0.48102 C 0.59727 0.48056 0.59636 0.47986 0.59545 0.4794 C 0.59011 0.47292 0.58594 0.46875 0.57943 0.46667 C 0.57396 0.46019 0.56706 0.45972 0.56159 0.45394 C 0.54623 0.43796 0.52735 0.43542 0.51068 0.42546 C 0.48985 0.42593 0.46901 0.42616 0.44818 0.42708 C 0.44414 0.42732 0.44011 0.44283 0.44011 0.44283 C 0.43841 0.45463 0.43633 0.45949 0.43386 0.46991 C 0.43203 0.47755 0.43099 0.48519 0.42852 0.49213 C 0.42709 0.50162 0.42813 0.49514 0.4267 0.50324 C 0.42617 0.50648 0.425 0.51273 0.425 0.51273 C 0.42526 0.53704 0.4211 0.57338 0.43477 0.59051 C 0.4362 0.59769 0.43828 0.59977 0.44193 0.60324 C 0.44258 0.60486 0.4431 0.60648 0.44375 0.60787 C 0.44519 0.61065 0.44688 0.61296 0.44818 0.61597 C 0.45235 0.62546 0.45196 0.62732 0.45886 0.63171 C 0.46159 0.63912 0.46367 0.6382 0.46875 0.63958 C 0.4711 0.64167 0.47331 0.64491 0.47591 0.64607 C 0.47826 0.64722 0.48295 0.64931 0.48295 0.64931 C 0.49466 0.66435 0.51524 0.6662 0.52852 0.66829 C 0.53828 0.66991 0.55795 0.67292 0.55795 0.67292 C 0.57578 0.67176 0.59466 0.67847 0.61159 0.66829 C 0.63373 0.65486 0.60235 0.66945 0.61966 0.66181 C 0.62058 0.66088 0.62136 0.65949 0.62227 0.6588 C 0.62461 0.65741 0.62722 0.65764 0.62943 0.65556 C 0.63555 0.65 0.64154 0.64653 0.64727 0.63958 C 0.64844 0.6382 0.6487 0.63449 0.65 0.63333 C 0.65274 0.63102 0.65886 0.63009 0.65886 0.63009 C 0.66511 0.62315 0.6724 0.62315 0.67943 0.6206 C 0.70599 0.62153 0.73099 0.62639 0.75716 0.62847 C 0.76433 0.63102 0.7681 0.63704 0.77318 0.64607 C 0.778 0.65463 0.7711 0.64722 0.77852 0.65718 C 0.77956 0.65857 0.78099 0.65903 0.78216 0.66042 C 0.78529 0.66435 0.7892 0.67616 0.7892 0.67616 C 0.79102 0.68912 0.79193 0.6875 0.79375 0.70486 C 0.79336 0.7213 0.79636 0.74607 0.79011 0.76181 C 0.78867 0.76945 0.78659 0.77292 0.78295 0.77778 C 0.77943 0.78796 0.7767 0.79329 0.77045 0.79514 C 0.7655 0.80208 0.76394 0.80162 0.75716 0.80324 C 0.7375 0.80278 0.71784 0.80324 0.69818 0.80162 C 0.69375 0.80116 0.68763 0.79259 0.68295 0.79051 C 0.67709 0.78519 0.6724 0.7794 0.66602 0.77616 C 0.65495 0.76158 0.66953 0.7794 0.65886 0.76991 C 0.65391 0.76551 0.65326 0.76296 0.64818 0.76042 C 0.64076 0.75116 0.63477 0.74167 0.62591 0.7382 C 0.61849 0.73148 0.61172 0.72593 0.60352 0.72222 C 0.59935 0.71852 0.59558 0.71458 0.59193 0.70949 C 0.58946 0.69861 0.58815 0.6875 0.58659 0.67616 C 0.58685 0.66296 0.58698 0.64977 0.5875 0.63658 C 0.58802 0.62384 0.59558 0.60232 0.6 0.59213 C 0.60456 0.56759 0.6112 0.56528 0.62227 0.55232 C 0.62891 0.54468 0.62149 0.54977 0.62761 0.54607 C 0.63112 0.53982 0.63256 0.53982 0.6375 0.5382 C 0.64024 0.5331 0.64245 0.52917 0.64636 0.52708 C 0.64818 0.52315 0.65104 0.51597 0.65352 0.51273 C 0.65834 0.50648 0.65612 0.5132 0.65977 0.50486 C 0.66524 0.49236 0.66862 0.47662 0.67136 0.46181 C 0.67058 0.4162 0.67565 0.4088 0.65886 0.38889 C 0.65612 0.38102 0.65443 0.3838 0.65 0.38102 C 0.63073 0.38218 0.62644 0.37523 0.61602 0.39375 C 0.61537 0.39699 0.61485 0.4 0.6142 0.40324 C 0.6125 0.41227 0.61511 0.43171 0.61511 0.43171 " pathEditMode="relative" ptsTypes="fffffffffffffffffffffffffffffffffffffffffffffffffffffffffffffffffffffffffffffffffffffffffffffffffffffffffffffffffffffffffffffffffffffffffffffffffffffffffffffA">
                                      <p:cBhvr>
                                        <p:cTn id="140" dur="500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00"/>
                            </p:stCondLst>
                            <p:childTnLst>
                              <p:par>
                                <p:cTn id="14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3" dur="2000" fill="hold"/>
                                        <p:tgtEl>
                                          <p:spTgt spid="6758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586"/>
                  </p:tgtEl>
                </p:cond>
              </p:nextCondLst>
            </p:seq>
          </p:childTnLst>
        </p:cTn>
      </p:par>
    </p:tnLst>
    <p:bldLst>
      <p:bldP spid="67586" grpId="0"/>
      <p:bldP spid="67587" grpId="0" build="p"/>
      <p:bldP spid="6759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 b="1" i="1" u="sng" smtClean="0">
                <a:solidFill>
                  <a:schemeClr val="bg1"/>
                </a:solidFill>
                <a:latin typeface="Comic Sans MS" pitchFamily="66" charset="0"/>
                <a:ea typeface="MS ??"/>
                <a:cs typeface="Times New Roman" pitchFamily="18" charset="0"/>
              </a:rPr>
              <a:t>Arbre en D</a:t>
            </a:r>
            <a:r>
              <a:rPr lang="fr-FR" b="1" i="1" u="sng" smtClean="0">
                <a:solidFill>
                  <a:schemeClr val="bg1"/>
                </a:solidFill>
                <a:ea typeface="MS ??"/>
                <a:cs typeface="Times New Roman" pitchFamily="18" charset="0"/>
              </a:rPr>
              <a:t>é’</a:t>
            </a:r>
            <a:r>
              <a:rPr lang="fr-FR" b="1" i="1" u="sng" smtClean="0">
                <a:solidFill>
                  <a:schemeClr val="bg1"/>
                </a:solidFill>
                <a:latin typeface="Comic Sans MS" pitchFamily="66" charset="0"/>
                <a:ea typeface="MS ??"/>
                <a:cs typeface="Times New Roman" pitchFamily="18" charset="0"/>
              </a:rPr>
              <a:t>lyre.</a:t>
            </a:r>
          </a:p>
        </p:txBody>
      </p:sp>
      <p:sp>
        <p:nvSpPr>
          <p:cNvPr id="63491" name="Rectangle 3"/>
          <p:cNvSpPr>
            <a:spLocks noGrp="1"/>
          </p:cNvSpPr>
          <p:nvPr>
            <p:ph type="body" idx="4294967295"/>
          </p:nvPr>
        </p:nvSpPr>
        <p:spPr bwMode="auto"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fr-FR" sz="2800" b="1" i="1" smtClean="0">
                <a:solidFill>
                  <a:schemeClr val="bg1"/>
                </a:solidFill>
                <a:latin typeface="Monotype Corsiva" pitchFamily="66" charset="0"/>
                <a:ea typeface="MS ??"/>
                <a:cs typeface="Times New Roman" pitchFamily="18" charset="0"/>
              </a:rPr>
              <a:t>Dans une forêt de </a:t>
            </a:r>
            <a:r>
              <a:rPr lang="fr-FR" sz="2800" b="1" smtClean="0">
                <a:solidFill>
                  <a:schemeClr val="bg1"/>
                </a:solidFill>
                <a:latin typeface="Monotype Corsiva" pitchFamily="66" charset="0"/>
                <a:ea typeface="MS ??"/>
                <a:cs typeface="Times New Roman" pitchFamily="18" charset="0"/>
              </a:rPr>
              <a:t>s</a:t>
            </a:r>
            <a:r>
              <a:rPr lang="fr-FR" sz="2800" b="1" smtClean="0">
                <a:solidFill>
                  <a:schemeClr val="bg1"/>
                </a:solidFill>
                <a:ea typeface="MS ??"/>
                <a:cs typeface="Times New Roman" pitchFamily="18" charset="0"/>
              </a:rPr>
              <a:t>é</a:t>
            </a:r>
            <a:r>
              <a:rPr lang="fr-FR" sz="2800" b="1" smtClean="0">
                <a:solidFill>
                  <a:schemeClr val="bg1"/>
                </a:solidFill>
                <a:latin typeface="Monotype Corsiva" pitchFamily="66" charset="0"/>
                <a:ea typeface="MS ??"/>
                <a:cs typeface="Times New Roman" pitchFamily="18" charset="0"/>
              </a:rPr>
              <a:t>quoias</a:t>
            </a:r>
            <a:r>
              <a:rPr lang="fr-FR" sz="2800" b="1" i="1" smtClean="0">
                <a:solidFill>
                  <a:schemeClr val="bg1"/>
                </a:solidFill>
                <a:latin typeface="Monotype Corsiva" pitchFamily="66" charset="0"/>
                <a:ea typeface="MS ??"/>
                <a:cs typeface="Times New Roman" pitchFamily="18" charset="0"/>
              </a:rPr>
              <a:t>,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fr-FR" sz="2800" b="1" i="1" smtClean="0">
                <a:solidFill>
                  <a:schemeClr val="bg1"/>
                </a:solidFill>
                <a:latin typeface="Monotype Corsiva" pitchFamily="66" charset="0"/>
                <a:ea typeface="MS ??"/>
                <a:cs typeface="Times New Roman" pitchFamily="18" charset="0"/>
              </a:rPr>
              <a:t>Un scintillant </a:t>
            </a:r>
            <a:r>
              <a:rPr lang="fr-FR" sz="2800" b="1" smtClean="0">
                <a:solidFill>
                  <a:schemeClr val="bg1"/>
                </a:solidFill>
                <a:latin typeface="Monotype Corsiva" pitchFamily="66" charset="0"/>
                <a:ea typeface="MS ??"/>
                <a:cs typeface="Times New Roman" pitchFamily="18" charset="0"/>
              </a:rPr>
              <a:t>renardeau</a:t>
            </a:r>
            <a:r>
              <a:rPr lang="fr-FR" sz="2800" b="1" i="1" smtClean="0">
                <a:solidFill>
                  <a:schemeClr val="bg1"/>
                </a:solidFill>
                <a:latin typeface="Monotype Corsiva" pitchFamily="66" charset="0"/>
                <a:ea typeface="MS ??"/>
                <a:cs typeface="Times New Roman" pitchFamily="18" charset="0"/>
              </a:rPr>
              <a:t> engloutit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fr-FR" sz="2800" b="1" i="1" smtClean="0">
                <a:solidFill>
                  <a:schemeClr val="bg1"/>
                </a:solidFill>
                <a:latin typeface="Monotype Corsiva" pitchFamily="66" charset="0"/>
                <a:ea typeface="MS ??"/>
                <a:cs typeface="Times New Roman" pitchFamily="18" charset="0"/>
              </a:rPr>
              <a:t>Une </a:t>
            </a:r>
            <a:r>
              <a:rPr lang="fr-FR" sz="2800" b="1" smtClean="0">
                <a:solidFill>
                  <a:schemeClr val="bg1"/>
                </a:solidFill>
                <a:latin typeface="Monotype Corsiva" pitchFamily="66" charset="0"/>
                <a:ea typeface="MS ??"/>
                <a:cs typeface="Times New Roman" pitchFamily="18" charset="0"/>
              </a:rPr>
              <a:t>tirelire magique</a:t>
            </a:r>
            <a:r>
              <a:rPr lang="fr-FR" sz="2800" b="1" i="1" smtClean="0">
                <a:solidFill>
                  <a:schemeClr val="bg1"/>
                </a:solidFill>
                <a:latin typeface="Monotype Corsiva" pitchFamily="66" charset="0"/>
                <a:ea typeface="MS ??"/>
                <a:cs typeface="Times New Roman" pitchFamily="18" charset="0"/>
              </a:rPr>
              <a:t>.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fr-FR" sz="2800" b="1" i="1" smtClean="0">
                <a:solidFill>
                  <a:schemeClr val="bg1"/>
                </a:solidFill>
                <a:latin typeface="Monotype Corsiva" pitchFamily="66" charset="0"/>
                <a:ea typeface="MS ??"/>
                <a:cs typeface="Times New Roman" pitchFamily="18" charset="0"/>
              </a:rPr>
              <a:t>Les feuilles, les plantes</a:t>
            </a:r>
            <a:r>
              <a:rPr lang="fr-FR" sz="2800" b="1" i="1" smtClean="0">
                <a:solidFill>
                  <a:schemeClr val="bg1"/>
                </a:solidFill>
                <a:ea typeface="MS ??"/>
                <a:cs typeface="Times New Roman" pitchFamily="18" charset="0"/>
              </a:rPr>
              <a:t> </a:t>
            </a:r>
            <a:r>
              <a:rPr lang="fr-FR" sz="2800" b="1" i="1" smtClean="0">
                <a:solidFill>
                  <a:schemeClr val="bg1"/>
                </a:solidFill>
                <a:latin typeface="Monotype Corsiva" pitchFamily="66" charset="0"/>
                <a:ea typeface="MS ??"/>
                <a:cs typeface="Times New Roman" pitchFamily="18" charset="0"/>
              </a:rPr>
              <a:t>?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fr-FR" sz="2800" b="1" i="1" smtClean="0">
                <a:solidFill>
                  <a:schemeClr val="bg1"/>
                </a:solidFill>
                <a:latin typeface="Monotype Corsiva" pitchFamily="66" charset="0"/>
                <a:ea typeface="MS ??"/>
                <a:cs typeface="Times New Roman" pitchFamily="18" charset="0"/>
              </a:rPr>
              <a:t>Mais que fait ici l</a:t>
            </a:r>
            <a:r>
              <a:rPr lang="fr-FR" sz="2800" b="1" i="1" smtClean="0">
                <a:solidFill>
                  <a:schemeClr val="bg1"/>
                </a:solidFill>
                <a:ea typeface="MS ??"/>
                <a:cs typeface="Times New Roman" pitchFamily="18" charset="0"/>
              </a:rPr>
              <a:t>’é</a:t>
            </a:r>
            <a:r>
              <a:rPr lang="fr-FR" sz="2800" b="1" i="1" smtClean="0">
                <a:solidFill>
                  <a:schemeClr val="bg1"/>
                </a:solidFill>
                <a:latin typeface="Monotype Corsiva" pitchFamily="66" charset="0"/>
                <a:ea typeface="MS ??"/>
                <a:cs typeface="Times New Roman" pitchFamily="18" charset="0"/>
              </a:rPr>
              <a:t>tude </a:t>
            </a:r>
            <a:r>
              <a:rPr lang="fr-FR" sz="2800" b="1" smtClean="0">
                <a:solidFill>
                  <a:schemeClr val="bg1"/>
                </a:solidFill>
                <a:latin typeface="Monotype Corsiva" pitchFamily="66" charset="0"/>
                <a:ea typeface="MS ??"/>
                <a:cs typeface="Times New Roman" pitchFamily="18" charset="0"/>
              </a:rPr>
              <a:t>psych</a:t>
            </a:r>
            <a:r>
              <a:rPr lang="fr-FR" sz="2800" b="1" smtClean="0">
                <a:solidFill>
                  <a:schemeClr val="bg1"/>
                </a:solidFill>
                <a:ea typeface="MS ??"/>
                <a:cs typeface="Times New Roman" pitchFamily="18" charset="0"/>
              </a:rPr>
              <a:t>é</a:t>
            </a:r>
            <a:r>
              <a:rPr lang="fr-FR" sz="2800" b="1" smtClean="0">
                <a:solidFill>
                  <a:schemeClr val="bg1"/>
                </a:solidFill>
                <a:latin typeface="Monotype Corsiva" pitchFamily="66" charset="0"/>
                <a:ea typeface="MS ??"/>
                <a:cs typeface="Times New Roman" pitchFamily="18" charset="0"/>
              </a:rPr>
              <a:t>d</a:t>
            </a:r>
            <a:r>
              <a:rPr lang="fr-FR" sz="2800" b="1" smtClean="0">
                <a:solidFill>
                  <a:schemeClr val="bg1"/>
                </a:solidFill>
                <a:ea typeface="MS ??"/>
                <a:cs typeface="Times New Roman" pitchFamily="18" charset="0"/>
              </a:rPr>
              <a:t>é</a:t>
            </a:r>
            <a:r>
              <a:rPr lang="fr-FR" sz="2800" b="1" smtClean="0">
                <a:solidFill>
                  <a:schemeClr val="bg1"/>
                </a:solidFill>
                <a:latin typeface="Monotype Corsiva" pitchFamily="66" charset="0"/>
                <a:ea typeface="MS ??"/>
                <a:cs typeface="Times New Roman" pitchFamily="18" charset="0"/>
              </a:rPr>
              <a:t>lique</a:t>
            </a:r>
            <a:r>
              <a:rPr lang="fr-FR" sz="2800" b="1" smtClean="0">
                <a:solidFill>
                  <a:schemeClr val="bg1"/>
                </a:solidFill>
                <a:ea typeface="MS ??"/>
                <a:cs typeface="Times New Roman" pitchFamily="18" charset="0"/>
              </a:rPr>
              <a:t> </a:t>
            </a:r>
            <a:r>
              <a:rPr lang="fr-FR" sz="2800" b="1" i="1" smtClean="0">
                <a:solidFill>
                  <a:schemeClr val="bg1"/>
                </a:solidFill>
                <a:latin typeface="Monotype Corsiva" pitchFamily="66" charset="0"/>
                <a:ea typeface="MS ??"/>
                <a:cs typeface="Times New Roman" pitchFamily="18" charset="0"/>
              </a:rPr>
              <a:t>?</a:t>
            </a:r>
            <a:endParaRPr lang="fr-FR" sz="2800" b="1" smtClean="0">
              <a:solidFill>
                <a:schemeClr val="bg1"/>
              </a:solidFill>
              <a:latin typeface="Monotype Corsiva" pitchFamily="66" charset="0"/>
              <a:ea typeface="MS ??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fr-FR" sz="2800" b="1" smtClean="0">
                <a:solidFill>
                  <a:schemeClr val="bg1"/>
                </a:solidFill>
                <a:latin typeface="Monotype Corsiva" pitchFamily="66" charset="0"/>
                <a:ea typeface="MS ??"/>
                <a:cs typeface="Times New Roman" pitchFamily="18" charset="0"/>
              </a:rPr>
              <a:t>Mourir, sourire, pourrir, souffrir</a:t>
            </a:r>
            <a:r>
              <a:rPr lang="fr-FR" sz="2800" b="1" smtClean="0">
                <a:solidFill>
                  <a:schemeClr val="bg1"/>
                </a:solidFill>
                <a:ea typeface="MS ??"/>
                <a:cs typeface="Times New Roman" pitchFamily="18" charset="0"/>
              </a:rPr>
              <a:t> </a:t>
            </a:r>
            <a:r>
              <a:rPr lang="fr-FR" sz="2800" b="1" i="1" smtClean="0">
                <a:solidFill>
                  <a:schemeClr val="bg1"/>
                </a:solidFill>
                <a:latin typeface="Monotype Corsiva" pitchFamily="66" charset="0"/>
                <a:ea typeface="MS ??"/>
                <a:cs typeface="Times New Roman" pitchFamily="18" charset="0"/>
              </a:rPr>
              <a:t>?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fr-FR" sz="2800" b="1" i="1" smtClean="0">
                <a:solidFill>
                  <a:schemeClr val="bg1"/>
                </a:solidFill>
                <a:latin typeface="Monotype Corsiva" pitchFamily="66" charset="0"/>
                <a:ea typeface="MS ??"/>
                <a:cs typeface="Times New Roman" pitchFamily="18" charset="0"/>
              </a:rPr>
              <a:t>Que choisir</a:t>
            </a:r>
            <a:r>
              <a:rPr lang="fr-FR" sz="2800" b="1" i="1" smtClean="0">
                <a:solidFill>
                  <a:schemeClr val="bg1"/>
                </a:solidFill>
                <a:ea typeface="MS ??"/>
                <a:cs typeface="Times New Roman" pitchFamily="18" charset="0"/>
              </a:rPr>
              <a:t> </a:t>
            </a:r>
            <a:r>
              <a:rPr lang="fr-FR" sz="2800" b="1" i="1" smtClean="0">
                <a:solidFill>
                  <a:schemeClr val="bg1"/>
                </a:solidFill>
                <a:latin typeface="Monotype Corsiva" pitchFamily="66" charset="0"/>
                <a:ea typeface="MS ??"/>
                <a:cs typeface="Times New Roman" pitchFamily="18" charset="0"/>
              </a:rPr>
              <a:t>?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fr-FR" sz="2800" b="1" i="1" smtClean="0">
                <a:solidFill>
                  <a:schemeClr val="bg1"/>
                </a:solidFill>
                <a:latin typeface="Monotype Corsiva" pitchFamily="66" charset="0"/>
                <a:ea typeface="MS ??"/>
                <a:cs typeface="Times New Roman" pitchFamily="18" charset="0"/>
              </a:rPr>
              <a:t>Quelle douce musique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fr-FR" sz="2800" b="1" i="1" smtClean="0">
                <a:solidFill>
                  <a:schemeClr val="bg1"/>
                </a:solidFill>
                <a:latin typeface="Monotype Corsiva" pitchFamily="66" charset="0"/>
                <a:ea typeface="MS ??"/>
                <a:cs typeface="Times New Roman" pitchFamily="18" charset="0"/>
              </a:rPr>
              <a:t>Que respirer la joie de vivre du d</a:t>
            </a:r>
            <a:r>
              <a:rPr lang="fr-FR" sz="2800" b="1" i="1" smtClean="0">
                <a:solidFill>
                  <a:schemeClr val="bg1"/>
                </a:solidFill>
                <a:ea typeface="MS ??"/>
                <a:cs typeface="Times New Roman" pitchFamily="18" charset="0"/>
              </a:rPr>
              <a:t>é</a:t>
            </a:r>
            <a:r>
              <a:rPr lang="fr-FR" sz="2800" b="1" i="1" smtClean="0">
                <a:solidFill>
                  <a:schemeClr val="bg1"/>
                </a:solidFill>
                <a:latin typeface="Monotype Corsiva" pitchFamily="66" charset="0"/>
                <a:ea typeface="MS ??"/>
                <a:cs typeface="Times New Roman" pitchFamily="18" charset="0"/>
              </a:rPr>
              <a:t>lire</a:t>
            </a:r>
            <a:r>
              <a:rPr lang="fr-FR" sz="2800" b="1" i="1" smtClean="0">
                <a:solidFill>
                  <a:schemeClr val="bg1"/>
                </a:solidFill>
                <a:ea typeface="MS ??"/>
                <a:cs typeface="Times New Roman" pitchFamily="18" charset="0"/>
              </a:rPr>
              <a:t> </a:t>
            </a:r>
            <a:r>
              <a:rPr lang="fr-FR" sz="2800" b="1" i="1" smtClean="0">
                <a:solidFill>
                  <a:schemeClr val="bg1"/>
                </a:solidFill>
                <a:latin typeface="Monotype Corsiva" pitchFamily="66" charset="0"/>
                <a:ea typeface="MS ??"/>
                <a:cs typeface="Times New Roman" pitchFamily="18" charset="0"/>
              </a:rPr>
              <a:t>!</a:t>
            </a: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7248525" y="6165850"/>
            <a:ext cx="2241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fr-FR" b="1" i="1">
                <a:solidFill>
                  <a:schemeClr val="bg1"/>
                </a:solidFill>
              </a:rPr>
              <a:t>Laura Convert, 1°L</a:t>
            </a:r>
          </a:p>
        </p:txBody>
      </p:sp>
      <p:pic>
        <p:nvPicPr>
          <p:cNvPr id="38917" name="Picture 5" descr="Signature Réné de Obaldi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  <a:lum bright="100000" contrast="-12000"/>
            <a:grayscl/>
            <a:biLevel thresh="50000"/>
          </a:blip>
          <a:srcRect/>
          <a:stretch>
            <a:fillRect/>
          </a:stretch>
        </p:blipFill>
        <p:spPr bwMode="auto">
          <a:xfrm>
            <a:off x="0" y="0"/>
            <a:ext cx="2279650" cy="13811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  <p:bldP spid="63491" grpId="0" build="p"/>
      <p:bldP spid="6349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TC104033937[[fn=Traînée de condensation]]</Template>
  <TotalTime>391</TotalTime>
  <Words>1313</Words>
  <Application>Microsoft Office PowerPoint</Application>
  <PresentationFormat>Personnalisé</PresentationFormat>
  <Paragraphs>415</Paragraphs>
  <Slides>22</Slides>
  <Notes>2</Notes>
  <HiddenSlides>0</HiddenSlides>
  <MMClips>1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22</vt:i4>
      </vt:variant>
    </vt:vector>
  </HeadingPairs>
  <TitlesOfParts>
    <vt:vector size="24" baseType="lpstr">
      <vt:lpstr>Office Theme</vt:lpstr>
      <vt:lpstr>Office Theme</vt:lpstr>
      <vt:lpstr>Diapositive 1</vt:lpstr>
      <vt:lpstr>Diapositive 2</vt:lpstr>
      <vt:lpstr>Diapositive 3</vt:lpstr>
      <vt:lpstr>Bonjour Monsieur René de Obaldia</vt:lpstr>
      <vt:lpstr>Le plus beau vers de la langue française</vt:lpstr>
      <vt:lpstr>Le Bal</vt:lpstr>
      <vt:lpstr>Sucreries</vt:lpstr>
      <vt:lpstr>Noël du XX° en délire</vt:lpstr>
      <vt:lpstr>Arbre en Dé’lyre.</vt:lpstr>
      <vt:lpstr>Pétronille</vt:lpstr>
      <vt:lpstr>YOU STILE SPIQUE ANGLICHE</vt:lpstr>
      <vt:lpstr>« Chez moi »</vt:lpstr>
      <vt:lpstr>~Chez Moi~</vt:lpstr>
      <vt:lpstr>Observations…</vt:lpstr>
      <vt:lpstr>Des maux décousus</vt:lpstr>
      <vt:lpstr>Vers à la louche</vt:lpstr>
      <vt:lpstr>Obaldi a perdu son A </vt:lpstr>
      <vt:lpstr>Let’s slam!</vt:lpstr>
      <vt:lpstr>Questions-réponses (intelligent)</vt:lpstr>
      <vt:lpstr>Merci!</vt:lpstr>
      <vt:lpstr>GOÛTER!!!!!!!!</vt:lpstr>
      <vt:lpstr>Diapositive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Petr Barborik</dc:creator>
  <cp:lastModifiedBy>Lycées Publics</cp:lastModifiedBy>
  <cp:revision>35</cp:revision>
  <dcterms:created xsi:type="dcterms:W3CDTF">2013-08-01T12:26:41Z</dcterms:created>
  <dcterms:modified xsi:type="dcterms:W3CDTF">2016-03-04T14:02:28Z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Personnalisé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</vt:i4>
  </property>
</Properties>
</file>