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7" d="100"/>
          <a:sy n="117" d="100"/>
        </p:scale>
        <p:origin x="-6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B6919-658F-5A44-B371-D609697B9513}" type="datetimeFigureOut">
              <a:rPr lang="fr-FR" smtClean="0"/>
              <a:pPr/>
              <a:t>18/02/18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A664B-7979-E84B-952E-781F060CB220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isabelle/Downloads/IMG_7680.mp4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828799"/>
          </a:xfrm>
        </p:spPr>
        <p:txBody>
          <a:bodyPr/>
          <a:lstStyle/>
          <a:p>
            <a:r>
              <a:rPr lang="fr-FR" dirty="0" smtClean="0"/>
              <a:t>  Une longue et belle journée à Paris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457200" y="2057399"/>
            <a:ext cx="5715000" cy="35052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324600" y="2131873"/>
            <a:ext cx="28194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fr-FR" dirty="0" smtClean="0"/>
              <a:t>Arrivé </a:t>
            </a:r>
            <a:r>
              <a:rPr lang="fr-FR" dirty="0" smtClean="0"/>
              <a:t>à l’aéroport de </a:t>
            </a:r>
            <a:r>
              <a:rPr lang="fr-FR" dirty="0"/>
              <a:t>N</a:t>
            </a:r>
            <a:r>
              <a:rPr lang="fr-FR" dirty="0" smtClean="0"/>
              <a:t>ice à 5h </a:t>
            </a:r>
          </a:p>
          <a:p>
            <a:pPr>
              <a:buFontTx/>
              <a:buChar char="-"/>
            </a:pPr>
            <a:r>
              <a:rPr lang="fr-FR" dirty="0" smtClean="0"/>
              <a:t> décollage vers 6h30 </a:t>
            </a:r>
          </a:p>
          <a:p>
            <a:pPr>
              <a:buFontTx/>
              <a:buChar char="-"/>
            </a:pPr>
            <a:r>
              <a:rPr lang="fr-FR" dirty="0" smtClean="0"/>
              <a:t> Arriver a Paris vers 8h </a:t>
            </a:r>
          </a:p>
          <a:p>
            <a:pPr>
              <a:buFontTx/>
              <a:buChar char="-"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De 13H30 à 17H </a:t>
            </a:r>
            <a:r>
              <a:rPr lang="fr-FR" sz="3600" dirty="0" smtClean="0"/>
              <a:t>Après </a:t>
            </a:r>
            <a:r>
              <a:rPr lang="fr-FR" sz="3600" dirty="0" smtClean="0"/>
              <a:t>le musée direction           Le Mémorial de la Shoah</a:t>
            </a:r>
            <a:r>
              <a:rPr lang="fr-FR" sz="3600" dirty="0" smtClean="0"/>
              <a:t> </a:t>
            </a:r>
            <a:endParaRPr lang="fr-FR" sz="3600" dirty="0"/>
          </a:p>
        </p:txBody>
      </p:sp>
      <p:pic>
        <p:nvPicPr>
          <p:cNvPr id="6" name="Espace réservé du contenu 5" descr="memorial de la shoah_1.jpg"/>
          <p:cNvPicPr>
            <a:picLocks noGrp="1" noChangeAspect="1"/>
          </p:cNvPicPr>
          <p:nvPr>
            <p:ph idx="1"/>
          </p:nvPr>
        </p:nvPicPr>
        <p:blipFill>
          <a:blip r:embed="rId2"/>
          <a:srcRect t="-4996" b="-4996"/>
          <a:stretch>
            <a:fillRect/>
          </a:stretch>
        </p:blipFill>
        <p:spPr>
          <a:xfrm>
            <a:off x="1" y="1600200"/>
            <a:ext cx="4724400" cy="2598238"/>
          </a:xfrm>
        </p:spPr>
      </p:pic>
      <p:sp>
        <p:nvSpPr>
          <p:cNvPr id="5" name="Flèche vers la droite 4"/>
          <p:cNvSpPr/>
          <p:nvPr/>
        </p:nvSpPr>
        <p:spPr>
          <a:xfrm>
            <a:off x="914400" y="933006"/>
            <a:ext cx="1143000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 </a:t>
            </a:r>
          </a:p>
          <a:p>
            <a:pPr algn="ctr"/>
            <a:endParaRPr lang="fr-F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600200"/>
            <a:ext cx="4419600" cy="525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Image 8" descr="IMG_76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038602"/>
            <a:ext cx="4724401" cy="2819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G_7680.mp4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09800" y="0"/>
            <a:ext cx="5029199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mtClean="0"/>
              <a:t>Œuvre </a:t>
            </a:r>
            <a:r>
              <a:rPr lang="fr-FR" dirty="0" smtClean="0"/>
              <a:t>à l’origine de notre sujet d’invention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IMG_7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00200"/>
            <a:ext cx="3882629" cy="5176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9h30 Direction         Le musée D’</a:t>
            </a:r>
            <a:r>
              <a:rPr lang="fr-FR" sz="3600" dirty="0"/>
              <a:t>O</a:t>
            </a:r>
            <a:r>
              <a:rPr lang="fr-FR" sz="3600" dirty="0" smtClean="0"/>
              <a:t>rsay  </a:t>
            </a:r>
            <a:endParaRPr lang="fr-FR" sz="3600" dirty="0"/>
          </a:p>
        </p:txBody>
      </p:sp>
      <p:pic>
        <p:nvPicPr>
          <p:cNvPr id="5" name="Espace réservé du contenu 4" descr="IMG_755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>
          <a:xfrm>
            <a:off x="-1447800" y="1828800"/>
            <a:ext cx="7759089" cy="4267200"/>
          </a:xfrm>
        </p:spPr>
      </p:pic>
      <p:sp>
        <p:nvSpPr>
          <p:cNvPr id="4" name="Flèche vers la droite 3"/>
          <p:cNvSpPr/>
          <p:nvPr/>
        </p:nvSpPr>
        <p:spPr>
          <a:xfrm>
            <a:off x="3886200" y="672084"/>
            <a:ext cx="811212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4495800" y="1828800"/>
            <a:ext cx="41910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Très </a:t>
            </a:r>
            <a:r>
              <a:rPr lang="fr-FR" dirty="0" smtClean="0"/>
              <a:t>longue attente avant de pouvoir rentrer dans le Musée. </a:t>
            </a:r>
          </a:p>
          <a:p>
            <a:r>
              <a:rPr lang="fr-FR" sz="2000" b="1" u="sng" dirty="0" smtClean="0"/>
              <a:t>Puis </a:t>
            </a:r>
            <a:r>
              <a:rPr lang="fr-FR" sz="2000" b="1" u="sng" dirty="0" smtClean="0"/>
              <a:t>visite et explication de l’expositions temporaire </a:t>
            </a:r>
            <a:r>
              <a:rPr lang="fr-FR" sz="2000" b="1" i="1" u="sng" dirty="0" smtClean="0"/>
              <a:t>DEGAS, DANSE, DESSIN de </a:t>
            </a:r>
            <a:r>
              <a:rPr lang="fr-FR" sz="2000" b="1" u="sng" dirty="0" smtClean="0"/>
              <a:t>Madame DEHORTER </a:t>
            </a:r>
          </a:p>
          <a:p>
            <a:endParaRPr lang="fr-FR" dirty="0"/>
          </a:p>
        </p:txBody>
      </p:sp>
      <p:pic>
        <p:nvPicPr>
          <p:cNvPr id="9" name="Image 8" descr="edgar-degas-portrait-pour-wp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488" y="3800475"/>
            <a:ext cx="2257425" cy="22479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162800" y="4267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858000" y="3800475"/>
            <a:ext cx="1981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Edgar DEGAS :</a:t>
            </a:r>
          </a:p>
          <a:p>
            <a:r>
              <a:rPr lang="fr-FR" dirty="0" smtClean="0"/>
              <a:t>1834-1917 </a:t>
            </a:r>
          </a:p>
          <a:p>
            <a:r>
              <a:rPr lang="fr-FR" dirty="0" smtClean="0"/>
              <a:t>Peintre </a:t>
            </a:r>
            <a:r>
              <a:rPr lang="fr-FR" dirty="0" smtClean="0"/>
              <a:t>et sculpteur français</a:t>
            </a:r>
          </a:p>
          <a:p>
            <a:r>
              <a:rPr lang="fr-FR" dirty="0" smtClean="0"/>
              <a:t>Un des représentant de </a:t>
            </a:r>
            <a:r>
              <a:rPr lang="fr-FR" dirty="0" smtClean="0"/>
              <a:t>l’impressionnisme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Quelques œuvres de DEGAS 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8600" y="1219200"/>
            <a:ext cx="8458200" cy="4906963"/>
          </a:xfrm>
        </p:spPr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457200" y="1417638"/>
            <a:ext cx="4572000" cy="4218803"/>
          </a:xfrm>
          <a:prstGeom prst="rect">
            <a:avLst/>
          </a:prstGeom>
        </p:spPr>
      </p:pic>
      <p:pic>
        <p:nvPicPr>
          <p:cNvPr id="6" name="Image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5334000" y="2895600"/>
            <a:ext cx="2819400" cy="2740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i="1" dirty="0" smtClean="0"/>
              <a:t>La petite danseuse de quatorze ans </a:t>
            </a:r>
            <a:br>
              <a:rPr lang="fr-FR" sz="4000" i="1" dirty="0" smtClean="0"/>
            </a:br>
            <a:r>
              <a:rPr lang="fr-FR" sz="4000" dirty="0" smtClean="0"/>
              <a:t>de DEGAS 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76799" y="1676400"/>
            <a:ext cx="4419601" cy="5181599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fr-FR" sz="3027" dirty="0" smtClean="0">
                <a:latin typeface="Times New Roman"/>
                <a:ea typeface="Times New Roman"/>
                <a:cs typeface="Times New Roman"/>
              </a:rPr>
              <a:t>Statue en bronze avec patine aux diverses colorations, </a:t>
            </a:r>
            <a:endParaRPr lang="en-GB" sz="3027" dirty="0" smtClean="0"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3027" dirty="0" smtClean="0">
                <a:latin typeface="Times New Roman"/>
                <a:ea typeface="Times New Roman"/>
                <a:cs typeface="Times New Roman"/>
              </a:rPr>
              <a:t>Tutu en tulle, ruban de satin rose dans les cheveux, socle en bois </a:t>
            </a:r>
            <a:endParaRPr lang="en-GB" sz="3027" dirty="0" smtClean="0"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3027" dirty="0" smtClean="0">
                <a:latin typeface="Times New Roman"/>
                <a:ea typeface="Times New Roman"/>
                <a:cs typeface="Times New Roman"/>
              </a:rPr>
              <a:t>De Edgar DEGAS </a:t>
            </a:r>
            <a:endParaRPr lang="en-GB" sz="3027" dirty="0" smtClean="0"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3027" dirty="0" smtClean="0">
                <a:latin typeface="Times New Roman"/>
                <a:ea typeface="Times New Roman"/>
                <a:cs typeface="Times New Roman"/>
              </a:rPr>
              <a:t>H.98 ; L.35,2 ; P.24,5 </a:t>
            </a:r>
            <a:r>
              <a:rPr lang="fr-FR" sz="3027" dirty="0" smtClean="0">
                <a:latin typeface="Times New Roman"/>
                <a:ea typeface="Times New Roman"/>
                <a:cs typeface="Times New Roman"/>
              </a:rPr>
              <a:t>cm</a:t>
            </a:r>
          </a:p>
          <a:p>
            <a:pPr>
              <a:spcAft>
                <a:spcPts val="0"/>
              </a:spcAft>
            </a:pPr>
            <a:r>
              <a:rPr lang="fr-FR" sz="3027" dirty="0" smtClean="0">
                <a:latin typeface="Times New Roman"/>
                <a:ea typeface="Times New Roman"/>
                <a:cs typeface="Times New Roman"/>
              </a:rPr>
              <a:t>Date de Création: 1879-1881</a:t>
            </a:r>
            <a:endParaRPr lang="fr-FR" sz="3027" dirty="0" smtClean="0"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buNone/>
            </a:pPr>
            <a:endParaRPr lang="fr-FR" dirty="0" smtClean="0"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en-GB" dirty="0" smtClean="0">
              <a:latin typeface="Times New Roman"/>
              <a:ea typeface="Times New Roman"/>
              <a:cs typeface="Times New Roman"/>
            </a:endParaRPr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278121" y="1676400"/>
            <a:ext cx="4421510" cy="4870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Puis visite de la collection permanente sur l’Impressionisme </a:t>
            </a:r>
            <a:endParaRPr lang="fr-FR" sz="3600" dirty="0"/>
          </a:p>
        </p:txBody>
      </p:sp>
      <p:pic>
        <p:nvPicPr>
          <p:cNvPr id="8" name="Espace réservé du contenu 7" descr="imgre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657" r="-71657"/>
          <a:stretch>
            <a:fillRect/>
          </a:stretch>
        </p:blipFill>
        <p:spPr>
          <a:xfrm>
            <a:off x="-1066800" y="2590800"/>
            <a:ext cx="6275140" cy="3451085"/>
          </a:xfrm>
        </p:spPr>
      </p:pic>
      <p:sp>
        <p:nvSpPr>
          <p:cNvPr id="7" name="ZoneTexte 6"/>
          <p:cNvSpPr txBox="1"/>
          <p:nvPr/>
        </p:nvSpPr>
        <p:spPr>
          <a:xfrm>
            <a:off x="990600" y="213360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/>
              <a:t>Avec pour exemple Claude MONET:</a:t>
            </a:r>
          </a:p>
          <a:p>
            <a:endParaRPr lang="fr-FR" sz="2000" u="sng" dirty="0"/>
          </a:p>
        </p:txBody>
      </p:sp>
      <p:sp>
        <p:nvSpPr>
          <p:cNvPr id="9" name="ZoneTexte 8"/>
          <p:cNvSpPr txBox="1"/>
          <p:nvPr/>
        </p:nvSpPr>
        <p:spPr>
          <a:xfrm>
            <a:off x="3543300" y="4102893"/>
            <a:ext cx="403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  Claude MONET: </a:t>
            </a:r>
          </a:p>
          <a:p>
            <a:r>
              <a:rPr lang="fr-FR" sz="2000" dirty="0" smtClean="0"/>
              <a:t>Né </a:t>
            </a:r>
            <a:r>
              <a:rPr lang="fr-FR" sz="2000" dirty="0" smtClean="0"/>
              <a:t>le 14 novembre 1840</a:t>
            </a:r>
          </a:p>
          <a:p>
            <a:r>
              <a:rPr lang="fr-FR" sz="2000" dirty="0" smtClean="0"/>
              <a:t>Mort le 5 décembre 1926 </a:t>
            </a:r>
          </a:p>
          <a:p>
            <a:r>
              <a:rPr lang="fr-FR" sz="2000" dirty="0" smtClean="0"/>
              <a:t>Reconnu </a:t>
            </a:r>
            <a:r>
              <a:rPr lang="fr-FR" sz="2000" dirty="0" smtClean="0"/>
              <a:t>pour avoir été l’un des pères fondateur de </a:t>
            </a:r>
            <a:r>
              <a:rPr lang="fr-FR" sz="2000" dirty="0" smtClean="0"/>
              <a:t>l’impressionnisme  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Quelques </a:t>
            </a:r>
            <a:r>
              <a:rPr lang="fr-FR" dirty="0" smtClean="0"/>
              <a:t>œuvres </a:t>
            </a:r>
            <a:r>
              <a:rPr lang="fr-FR" dirty="0" smtClean="0"/>
              <a:t>de Claude Monet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457200" y="1905000"/>
            <a:ext cx="4191000" cy="3551151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5334000" y="3048000"/>
            <a:ext cx="2971800" cy="2408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714980" y="1027518"/>
            <a:ext cx="3933220" cy="5098645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4876800" y="3581400"/>
            <a:ext cx="3352800" cy="2544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513773" y="685800"/>
            <a:ext cx="4667827" cy="5254337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5334000" y="3581400"/>
            <a:ext cx="3200400" cy="2358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0" y="2362200"/>
            <a:ext cx="8229600" cy="1143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IMG_7668.jpg"/>
          <p:cNvPicPr>
            <a:picLocks noChangeAspect="1"/>
          </p:cNvPicPr>
          <p:nvPr/>
        </p:nvPicPr>
        <p:blipFill>
          <a:blip r:embed="rId2"/>
          <a:srcRect t="27714"/>
          <a:stretch>
            <a:fillRect/>
          </a:stretch>
        </p:blipFill>
        <p:spPr>
          <a:xfrm>
            <a:off x="152400" y="1053067"/>
            <a:ext cx="4419600" cy="5652531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57200" y="171542"/>
            <a:ext cx="3352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i="1" dirty="0" smtClean="0"/>
              <a:t>La porte de l’enfer </a:t>
            </a:r>
            <a:r>
              <a:rPr lang="fr-FR" sz="2600" dirty="0" smtClean="0"/>
              <a:t>de Auguste RODIN </a:t>
            </a:r>
            <a:endParaRPr lang="fr-FR" sz="2600" dirty="0"/>
          </a:p>
        </p:txBody>
      </p:sp>
      <p:sp>
        <p:nvSpPr>
          <p:cNvPr id="6" name="ZoneTexte 5"/>
          <p:cNvSpPr txBox="1"/>
          <p:nvPr/>
        </p:nvSpPr>
        <p:spPr>
          <a:xfrm>
            <a:off x="6122034" y="3505200"/>
            <a:ext cx="2107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7543800" y="812039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57600"/>
            <a:ext cx="2225154" cy="304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6934200" y="4674273"/>
            <a:ext cx="2209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Auguste RODIN:</a:t>
            </a:r>
          </a:p>
          <a:p>
            <a:r>
              <a:rPr lang="fr-FR" dirty="0" smtClean="0"/>
              <a:t>Né </a:t>
            </a:r>
            <a:r>
              <a:rPr lang="fr-FR" dirty="0" smtClean="0"/>
              <a:t>le 12 novembre 1840 </a:t>
            </a:r>
          </a:p>
          <a:p>
            <a:r>
              <a:rPr lang="fr-FR" dirty="0" smtClean="0"/>
              <a:t>Mort le 17 novembre 1917</a:t>
            </a:r>
          </a:p>
          <a:p>
            <a:r>
              <a:rPr lang="fr-FR" dirty="0" smtClean="0"/>
              <a:t>Sculpteur </a:t>
            </a:r>
            <a:r>
              <a:rPr lang="fr-FR" dirty="0" smtClean="0"/>
              <a:t>et initiateur à la sculpture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224</Words>
  <Application>Microsoft Macintosh PowerPoint</Application>
  <PresentationFormat>Présentation à l'écran (4:3)</PresentationFormat>
  <Paragraphs>34</Paragraphs>
  <Slides>12</Slides>
  <Notes>0</Notes>
  <HiddenSlides>0</HiddenSlides>
  <MMClips>1</MMClips>
  <ScaleCrop>false</ScaleCrop>
  <HeadingPairs>
    <vt:vector size="4" baseType="variant">
      <vt:variant>
        <vt:lpstr>Modèle de conception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  Une longue et belle journée à Paris </vt:lpstr>
      <vt:lpstr>9h30 Direction         Le musée D’Orsay  </vt:lpstr>
      <vt:lpstr>Quelques œuvres de DEGAS </vt:lpstr>
      <vt:lpstr>La petite danseuse de quatorze ans  de DEGAS </vt:lpstr>
      <vt:lpstr>Puis visite de la collection permanente sur l’Impressionisme </vt:lpstr>
      <vt:lpstr>Quelques œuvres de Claude Monet  </vt:lpstr>
      <vt:lpstr>Diapositive 7</vt:lpstr>
      <vt:lpstr>Diapositive 8</vt:lpstr>
      <vt:lpstr>Diapositive 9</vt:lpstr>
      <vt:lpstr>De 13H30 à 17H Après le musée direction           Le Mémorial de la Shoah </vt:lpstr>
      <vt:lpstr>Diapositive 11</vt:lpstr>
      <vt:lpstr>Œuvre à l’origine de notre sujet d’invention</vt:lpstr>
    </vt:vector>
  </TitlesOfParts>
  <Company>SEKOOA SOLUTIONS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Une longue et belle journée à Paris </dc:title>
  <dc:creator>Isabelle DI COSTANZO</dc:creator>
  <cp:lastModifiedBy>Isabelle DI COSTANZO</cp:lastModifiedBy>
  <cp:revision>19</cp:revision>
  <dcterms:created xsi:type="dcterms:W3CDTF">2018-02-18T15:13:22Z</dcterms:created>
  <dcterms:modified xsi:type="dcterms:W3CDTF">2018-02-18T15:33:56Z</dcterms:modified>
</cp:coreProperties>
</file>