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20/02/20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20/02/20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20/02/20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20/02/20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20/02/20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20/02/20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20/02/20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20/02/20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20/02/20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20/02/20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20/02/20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20/02/20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L’interrogation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7104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phrase interrogative exprime une demande d’information adressée à un interlocuteur: elle constitue une question qui appelle généralement une réponse.</a:t>
            </a:r>
          </a:p>
          <a:p>
            <a:r>
              <a:rPr lang="fr-FR" dirty="0" smtClean="0">
                <a:solidFill>
                  <a:srgbClr val="000000"/>
                </a:solidFill>
              </a:rPr>
              <a:t>Elle peut </a:t>
            </a:r>
            <a:r>
              <a:rPr lang="fr-FR" dirty="0" smtClean="0">
                <a:solidFill>
                  <a:srgbClr val="000000"/>
                </a:solidFill>
              </a:rPr>
              <a:t>être </a:t>
            </a:r>
            <a:r>
              <a:rPr lang="fr-FR" dirty="0" smtClean="0">
                <a:solidFill>
                  <a:schemeClr val="accent1"/>
                </a:solidFill>
              </a:rPr>
              <a:t>DIRECTE</a:t>
            </a:r>
            <a:r>
              <a:rPr lang="fr-FR" dirty="0" smtClean="0">
                <a:solidFill>
                  <a:srgbClr val="000000"/>
                </a:solidFill>
              </a:rPr>
              <a:t> ( emploi d’un phrase interrogative) ou </a:t>
            </a:r>
            <a:r>
              <a:rPr lang="fr-FR" dirty="0" smtClean="0">
                <a:solidFill>
                  <a:srgbClr val="AD0101"/>
                </a:solidFill>
              </a:rPr>
              <a:t>INDIRECTE</a:t>
            </a:r>
            <a:r>
              <a:rPr lang="fr-FR" dirty="0" smtClean="0">
                <a:solidFill>
                  <a:srgbClr val="000000"/>
                </a:solidFill>
              </a:rPr>
              <a:t> ( emploi d’une proposition subordonnée).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280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I/ L’interrogation directe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0" y="495665"/>
            <a:ext cx="7543800" cy="46933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u="sng" dirty="0" smtClean="0"/>
              <a:t>Il existe 3 formes d’interrogation directe:</a:t>
            </a:r>
          </a:p>
          <a:p>
            <a:pPr marL="0" indent="0">
              <a:buNone/>
            </a:pPr>
            <a:endParaRPr lang="fr-FR" u="sng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L’interrogation totale: elle porte sut tout l’énoncé/ réponse oui ou non.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8000"/>
                </a:solidFill>
              </a:rPr>
              <a:t>As-tu utilisé ma voiture?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8000"/>
                </a:solidFill>
              </a:rPr>
              <a:t>Est-ce que tu as utilisé ma voiture?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fr-FR" dirty="0" smtClean="0"/>
              <a:t>L ’interrogation alternative: elle donne le choix entre plusieurs réponses, séparées par OU/ pas de mot interrogatif.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8000"/>
                </a:solidFill>
              </a:rPr>
              <a:t>As-tu pris ma voiture ou ma moto?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fr-FR" dirty="0" smtClean="0"/>
              <a:t>L’interrogation partielle: elle porte sur une partie de la phrase, sur un de ses constituants/ mot interrogatif.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8000"/>
                </a:solidFill>
              </a:rPr>
              <a:t>Qui a pris ma voiture? 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4024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II/ L’interrogation indirecte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Elle prend la forme </a:t>
            </a:r>
            <a:r>
              <a:rPr lang="fr-FR" dirty="0" smtClean="0">
                <a:solidFill>
                  <a:srgbClr val="AD0101"/>
                </a:solidFill>
              </a:rPr>
              <a:t>d’une proposition subordonnée interrogative indirecte</a:t>
            </a:r>
            <a:r>
              <a:rPr lang="fr-FR" dirty="0" smtClean="0"/>
              <a:t>, toujours COD d’un verbe de question ou de recherche: demander, dire, montrer</a:t>
            </a:r>
            <a:r>
              <a:rPr lang="mr-IN" dirty="0" smtClean="0"/>
              <a:t>…</a:t>
            </a:r>
            <a:endParaRPr lang="fr-FR" dirty="0" smtClean="0"/>
          </a:p>
          <a:p>
            <a:r>
              <a:rPr lang="fr-FR" dirty="0" smtClean="0"/>
              <a:t>Sa construction = le mot interrogatif+ le sujet+ le verbe.</a:t>
            </a:r>
          </a:p>
          <a:p>
            <a:pPr marL="0" indent="0">
              <a:buNone/>
            </a:pPr>
            <a:r>
              <a:rPr lang="fr-FR" u="sng" dirty="0" smtClean="0">
                <a:solidFill>
                  <a:schemeClr val="accent1"/>
                </a:solidFill>
              </a:rPr>
              <a:t>ATTENTION!</a:t>
            </a:r>
          </a:p>
          <a:p>
            <a:pPr marL="0" indent="0">
              <a:buNone/>
            </a:pPr>
            <a:r>
              <a:rPr lang="fr-FR" dirty="0" smtClean="0"/>
              <a:t>- pas d’inversion sujet/verbe</a:t>
            </a:r>
          </a:p>
          <a:p>
            <a:pPr marL="0" indent="0">
              <a:buNone/>
            </a:pPr>
            <a:r>
              <a:rPr lang="fr-FR" dirty="0" smtClean="0"/>
              <a:t>- pas de point d’interrogation à la fin de la phrase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8000"/>
                </a:solidFill>
              </a:rPr>
              <a:t>Je me demande qui a pris ma voiture.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8000"/>
                </a:solidFill>
              </a:rPr>
              <a:t>Je ne sais pas qui a pris ma voiture/ J’ignore qui a pris ma voiture.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8000"/>
                </a:solidFill>
              </a:rPr>
              <a:t>Je me demande si tu as pris ma voiture ou ma moto. </a:t>
            </a:r>
            <a:endParaRPr lang="fr-FR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582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III/ Le sens de l’interrogation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L’interrogation est une demande d’information, mais il existe </a:t>
            </a:r>
            <a:r>
              <a:rPr lang="fr-FR" u="sng" dirty="0" smtClean="0"/>
              <a:t>2 exceptions</a:t>
            </a:r>
            <a:r>
              <a:rPr lang="fr-FR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La question rhétorique: une question qui n’attend pas de réponse et qui traduit en général l’indignation.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8000"/>
                </a:solidFill>
              </a:rPr>
              <a:t>Me prends-tu pour une idiote?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fr-FR" dirty="0" smtClean="0"/>
              <a:t>La question à valeur d’ordre: une injonction sous forme de question.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8000"/>
                </a:solidFill>
              </a:rPr>
              <a:t>Vas-tu dire la vérité?</a:t>
            </a:r>
            <a:endParaRPr lang="fr-FR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394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Petites modifications</a:t>
            </a:r>
            <a:r>
              <a:rPr lang="mr-IN" dirty="0" smtClean="0"/>
              <a:t>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u="sng" dirty="0" smtClean="0"/>
              <a:t>Pour l’interrogation partielle:</a:t>
            </a:r>
          </a:p>
          <a:p>
            <a:pPr marL="0" indent="0">
              <a:buNone/>
            </a:pPr>
            <a:endParaRPr lang="fr-FR" u="sng" dirty="0" smtClean="0"/>
          </a:p>
          <a:p>
            <a:r>
              <a:rPr lang="fr-FR" dirty="0" smtClean="0"/>
              <a:t>QUE devient CE QUE</a:t>
            </a:r>
          </a:p>
          <a:p>
            <a:r>
              <a:rPr lang="fr-FR" dirty="0" smtClean="0"/>
              <a:t>QU’EST-CE QUI  devient CE QUI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=&gt; </a:t>
            </a:r>
            <a:r>
              <a:rPr lang="fr-FR" dirty="0" smtClean="0">
                <a:solidFill>
                  <a:srgbClr val="008000"/>
                </a:solidFill>
              </a:rPr>
              <a:t>Que devient-il?/ Je me demande ce qu’il devient.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8000"/>
                </a:solidFill>
              </a:rPr>
              <a:t>=&gt; Qu’est-ce qu’il dit?/ Je me demande ce qu’il dit. </a:t>
            </a:r>
            <a:endParaRPr lang="fr-FR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9239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 journal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Papier journal.thmx</Template>
  <TotalTime>29</TotalTime>
  <Words>300</Words>
  <Application>Microsoft Macintosh PowerPoint</Application>
  <PresentationFormat>Présentation à l'écran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Papier journal</vt:lpstr>
      <vt:lpstr>L’interrogation</vt:lpstr>
      <vt:lpstr>Définition</vt:lpstr>
      <vt:lpstr>I/ L’interrogation directe</vt:lpstr>
      <vt:lpstr>II/ L’interrogation indirecte</vt:lpstr>
      <vt:lpstr>III/ Le sens de l’interrogation</vt:lpstr>
      <vt:lpstr>Petites modifications…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L’interrogation</dc:title>
  <dc:creator>SIMON Annick</dc:creator>
  <cp:lastModifiedBy>SIMON Annick</cp:lastModifiedBy>
  <cp:revision>19</cp:revision>
  <dcterms:created xsi:type="dcterms:W3CDTF">2020-02-20T17:37:31Z</dcterms:created>
  <dcterms:modified xsi:type="dcterms:W3CDTF">2020-02-20T18:07:11Z</dcterms:modified>
</cp:coreProperties>
</file>