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8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0D65-C64D-44FB-9152-4CC2DE0C9198}" type="datetime1">
              <a:rPr lang="en-US" smtClean="0"/>
              <a:pPr/>
              <a:t>20/02/20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5EB0-D091-417E-ACD5-D65E1C7D8524}" type="datetime1">
              <a:rPr lang="en-US" smtClean="0"/>
              <a:pPr/>
              <a:t>20/02/20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09F9-C7D6-4C52-A7E8-5101239A0BA2}" type="datetime1">
              <a:rPr lang="en-US" smtClean="0"/>
              <a:pPr/>
              <a:t>20/02/20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64A4-35FB-42B6-9183-2C0CE0E36649}" type="datetime1">
              <a:rPr lang="en-US" smtClean="0"/>
              <a:pPr/>
              <a:t>20/02/20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683B9-6ECA-47FA-93CF-B124A0FAC208}" type="datetime1">
              <a:rPr lang="en-US" smtClean="0"/>
              <a:pPr/>
              <a:t>20/02/20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F66B-9476-4BB3-85E9-E01854F07F90}" type="datetime1">
              <a:rPr lang="en-US" smtClean="0"/>
              <a:pPr/>
              <a:t>20/02/20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3FBD-8F7D-4F85-8085-67BFDB05CB71}" type="datetime1">
              <a:rPr lang="en-US" smtClean="0"/>
              <a:pPr/>
              <a:t>20/02/20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789A-1220-4441-8676-44A034051BFD}" type="datetime1">
              <a:rPr lang="en-US" smtClean="0"/>
              <a:pPr/>
              <a:t>20/02/20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A266-E364-4B5E-98DD-432668182E1E}" type="datetime1">
              <a:rPr lang="en-US" smtClean="0"/>
              <a:pPr/>
              <a:t>20/02/20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2040-9975-4642-A906-1DF87F8BE202}" type="datetime1">
              <a:rPr lang="en-US" smtClean="0"/>
              <a:pPr/>
              <a:t>20/02/20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2B4A-BA08-4841-AB08-A0D822ABC34D}" type="datetime1">
              <a:rPr lang="en-US" smtClean="0"/>
              <a:pPr/>
              <a:t>20/02/20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75D48070-6A81-47D0-9810-1540B9FEFF61}" type="datetime1">
              <a:rPr lang="en-US" smtClean="0"/>
              <a:pPr/>
              <a:t>20/02/20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L’interrogation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37104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Définition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La phrase interrogative exprime une demande d’information adressée à un interlocuteur: elle constitue une question qui appelle généralement une réponse.</a:t>
            </a:r>
          </a:p>
          <a:p>
            <a:r>
              <a:rPr lang="fr-FR" dirty="0" smtClean="0">
                <a:solidFill>
                  <a:srgbClr val="000000"/>
                </a:solidFill>
              </a:rPr>
              <a:t>Elle peut </a:t>
            </a:r>
            <a:r>
              <a:rPr lang="fr-FR" dirty="0" smtClean="0">
                <a:solidFill>
                  <a:srgbClr val="000000"/>
                </a:solidFill>
              </a:rPr>
              <a:t>être </a:t>
            </a:r>
            <a:r>
              <a:rPr lang="fr-FR" dirty="0" smtClean="0">
                <a:solidFill>
                  <a:schemeClr val="accent1"/>
                </a:solidFill>
              </a:rPr>
              <a:t>DIRECTE</a:t>
            </a:r>
            <a:r>
              <a:rPr lang="fr-FR" dirty="0" smtClean="0">
                <a:solidFill>
                  <a:srgbClr val="000000"/>
                </a:solidFill>
              </a:rPr>
              <a:t> ( emploi d’un phrase interrogative) ou </a:t>
            </a:r>
            <a:r>
              <a:rPr lang="fr-FR" dirty="0" smtClean="0">
                <a:solidFill>
                  <a:srgbClr val="AD0101"/>
                </a:solidFill>
              </a:rPr>
              <a:t>INDIRECTE</a:t>
            </a:r>
            <a:r>
              <a:rPr lang="fr-FR" dirty="0" smtClean="0">
                <a:solidFill>
                  <a:srgbClr val="000000"/>
                </a:solidFill>
              </a:rPr>
              <a:t> ( emploi d’une proposition subordonnée).</a:t>
            </a:r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0280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I/ L’interrogation directe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62000" y="495665"/>
            <a:ext cx="7543800" cy="469333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FR" u="sng" dirty="0" smtClean="0"/>
              <a:t>Il existe 3 formes d’interrogation directe:</a:t>
            </a:r>
          </a:p>
          <a:p>
            <a:pPr marL="0" indent="0">
              <a:buNone/>
            </a:pPr>
            <a:endParaRPr lang="fr-FR" u="sng" dirty="0" smtClean="0"/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L’interrogation totale: elle porte sut tout l’énoncé/ réponse oui ou non.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008000"/>
                </a:solidFill>
              </a:rPr>
              <a:t>As-tu utilisé ma voiture?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008000"/>
                </a:solidFill>
              </a:rPr>
              <a:t>Est-ce que tu as utilisé ma voiture?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fr-FR" dirty="0" smtClean="0"/>
              <a:t>L ’interrogation alternative: elle donne le choix entre plusieurs réponses, séparées par OU/ pas de mot interrogatif.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008000"/>
                </a:solidFill>
              </a:rPr>
              <a:t>As-tu pris ma voiture ou ma moto?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fr-FR" dirty="0" smtClean="0"/>
              <a:t>L’interrogation partielle: elle porte sur une partie de la phrase, sur un de ses constituants/ mot interrogatif.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008000"/>
                </a:solidFill>
              </a:rPr>
              <a:t>Qui a pris ma voiture? </a:t>
            </a:r>
          </a:p>
          <a:p>
            <a:pPr marL="457200" indent="-457200">
              <a:buFont typeface="+mj-lt"/>
              <a:buAutoNum type="arabicPeriod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34024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II/ L’interrogation indirecte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Elle prend la forme </a:t>
            </a:r>
            <a:r>
              <a:rPr lang="fr-FR" dirty="0" smtClean="0">
                <a:solidFill>
                  <a:srgbClr val="AD0101"/>
                </a:solidFill>
              </a:rPr>
              <a:t>d’une proposition subordonnée interrogative indirecte</a:t>
            </a:r>
            <a:r>
              <a:rPr lang="fr-FR" dirty="0" smtClean="0"/>
              <a:t>, toujours COD d’un verbe de question ou de recherche: demander, dire, montrer</a:t>
            </a:r>
            <a:r>
              <a:rPr lang="mr-IN" dirty="0" smtClean="0"/>
              <a:t>…</a:t>
            </a:r>
            <a:endParaRPr lang="fr-FR" dirty="0" smtClean="0"/>
          </a:p>
          <a:p>
            <a:r>
              <a:rPr lang="fr-FR" dirty="0" smtClean="0"/>
              <a:t>Sa construction = le mot interrogatif+ le sujet+ le verbe.</a:t>
            </a:r>
          </a:p>
          <a:p>
            <a:pPr marL="0" indent="0">
              <a:buNone/>
            </a:pPr>
            <a:r>
              <a:rPr lang="fr-FR" u="sng" dirty="0" smtClean="0">
                <a:solidFill>
                  <a:schemeClr val="accent1"/>
                </a:solidFill>
              </a:rPr>
              <a:t>ATTENTION!</a:t>
            </a:r>
          </a:p>
          <a:p>
            <a:pPr marL="0" indent="0">
              <a:buNone/>
            </a:pPr>
            <a:r>
              <a:rPr lang="fr-FR" dirty="0" smtClean="0"/>
              <a:t>- pas d’inversion sujet/verbe</a:t>
            </a:r>
          </a:p>
          <a:p>
            <a:pPr marL="0" indent="0">
              <a:buNone/>
            </a:pPr>
            <a:r>
              <a:rPr lang="fr-FR" dirty="0" smtClean="0"/>
              <a:t>- pas de point d’interrogation à la fin de la phrase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008000"/>
                </a:solidFill>
              </a:rPr>
              <a:t>Je me demande qui a pris ma voiture.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008000"/>
                </a:solidFill>
              </a:rPr>
              <a:t>Je ne sais pas qui a pris ma voiture/ J’ignore qui a pris ma voiture.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008000"/>
                </a:solidFill>
              </a:rPr>
              <a:t>Je me demande si tu as pris ma voiture ou ma moto. </a:t>
            </a:r>
            <a:endParaRPr lang="fr-FR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582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III/ Le sens de l’interrogation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L’interrogation est une demande d’information, mais il existe </a:t>
            </a:r>
            <a:r>
              <a:rPr lang="fr-FR" u="sng" dirty="0" smtClean="0"/>
              <a:t>2 exceptions</a:t>
            </a:r>
            <a:r>
              <a:rPr lang="fr-FR" dirty="0" smtClean="0"/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La question rhétorique: une question qui n’attend pas de réponse et qui traduit en général l’indignation.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008000"/>
                </a:solidFill>
              </a:rPr>
              <a:t>Me prends-tu pour une idiote? 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fr-FR" dirty="0" smtClean="0"/>
              <a:t>La question à valeur d’ordre: une injonction sous forme de question.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008000"/>
                </a:solidFill>
              </a:rPr>
              <a:t>Vas-tu dire la vérité?</a:t>
            </a:r>
            <a:endParaRPr lang="fr-FR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394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Petites modifications</a:t>
            </a:r>
            <a:r>
              <a:rPr lang="mr-IN" dirty="0" smtClean="0"/>
              <a:t>…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u="sng" dirty="0" smtClean="0"/>
              <a:t>Pour l’interrogation partielle:</a:t>
            </a:r>
          </a:p>
          <a:p>
            <a:pPr marL="0" indent="0">
              <a:buNone/>
            </a:pPr>
            <a:endParaRPr lang="fr-FR" u="sng" dirty="0" smtClean="0"/>
          </a:p>
          <a:p>
            <a:r>
              <a:rPr lang="fr-FR" dirty="0" smtClean="0"/>
              <a:t>QUE devient CE QUE</a:t>
            </a:r>
          </a:p>
          <a:p>
            <a:r>
              <a:rPr lang="fr-FR" dirty="0" smtClean="0"/>
              <a:t>QU’EST-CE QUI  devient CE QUI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dirty="0" smtClean="0"/>
              <a:t>=&gt; </a:t>
            </a:r>
            <a:r>
              <a:rPr lang="fr-FR" dirty="0" smtClean="0">
                <a:solidFill>
                  <a:srgbClr val="008000"/>
                </a:solidFill>
              </a:rPr>
              <a:t>Que devient-il?/ Je me demande ce qu’il devient.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008000"/>
                </a:solidFill>
              </a:rPr>
              <a:t>=&gt; Qu’est-ce qu’il dit?/ Je me demande ce qu’il dit. </a:t>
            </a:r>
            <a:endParaRPr lang="fr-FR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9239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 journal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Papier journal.thmx</Template>
  <TotalTime>29</TotalTime>
  <Words>300</Words>
  <Application>Microsoft Macintosh PowerPoint</Application>
  <PresentationFormat>Présentation à l'écran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Papier journal</vt:lpstr>
      <vt:lpstr>L’interrogation</vt:lpstr>
      <vt:lpstr>Définition</vt:lpstr>
      <vt:lpstr>I/ L’interrogation directe</vt:lpstr>
      <vt:lpstr>II/ L’interrogation indirecte</vt:lpstr>
      <vt:lpstr>III/ Le sens de l’interrogation</vt:lpstr>
      <vt:lpstr>Petites modifications…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L’interrogation</dc:title>
  <dc:creator>SIMON Annick</dc:creator>
  <cp:lastModifiedBy>SIMON Annick</cp:lastModifiedBy>
  <cp:revision>19</cp:revision>
  <dcterms:created xsi:type="dcterms:W3CDTF">2020-02-20T17:37:31Z</dcterms:created>
  <dcterms:modified xsi:type="dcterms:W3CDTF">2020-02-20T18:07:11Z</dcterms:modified>
</cp:coreProperties>
</file>