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8" r:id="rId2"/>
    <p:sldId id="260" r:id="rId3"/>
    <p:sldId id="280" r:id="rId4"/>
    <p:sldId id="272" r:id="rId5"/>
    <p:sldId id="270" r:id="rId6"/>
    <p:sldId id="275" r:id="rId7"/>
    <p:sldId id="271" r:id="rId8"/>
    <p:sldId id="266" r:id="rId9"/>
    <p:sldId id="276" r:id="rId10"/>
    <p:sldId id="277" r:id="rId11"/>
    <p:sldId id="278" r:id="rId12"/>
    <p:sldId id="263" r:id="rId13"/>
    <p:sldId id="279" r:id="rId14"/>
    <p:sldId id="268" r:id="rId15"/>
    <p:sldId id="283" r:id="rId16"/>
    <p:sldId id="284" r:id="rId17"/>
    <p:sldId id="282" r:id="rId18"/>
  </p:sldIdLst>
  <p:sldSz cx="12192000" cy="6858000"/>
  <p:notesSz cx="6858000" cy="9144000"/>
  <p:defaultTextStyle>
    <a:defPPr rtl="0"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59" autoAdjust="0"/>
    <p:restoredTop sz="94830"/>
  </p:normalViewPr>
  <p:slideViewPr>
    <p:cSldViewPr snapToGrid="0">
      <p:cViewPr>
        <p:scale>
          <a:sx n="118" d="100"/>
          <a:sy n="118" d="100"/>
        </p:scale>
        <p:origin x="608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3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055CF-8DEB-4A02-949A-DE72B6AC5D37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082E8A29-955A-4C7C-A174-3E9DCD4DC89B}">
      <dgm:prSet phldrT="[Text]"/>
      <dgm:spPr/>
      <dgm:t>
        <a:bodyPr rtlCol="0"/>
        <a:lstStyle/>
        <a:p>
          <a:pPr rtl="0"/>
          <a:r>
            <a:rPr lang="fr-FR" noProof="0" dirty="0" smtClean="0"/>
            <a:t>Adverbe (ou locution adverbiale) </a:t>
          </a:r>
          <a:endParaRPr lang="fr-FR" noProof="0" dirty="0"/>
        </a:p>
      </dgm:t>
    </dgm:pt>
    <dgm:pt modelId="{BA7938E6-8DFA-40B7-B4C4-EACC6D85FC31}" type="parTrans" cxnId="{2986897A-7787-444F-B6C8-41F3823EF3C1}">
      <dgm:prSet/>
      <dgm:spPr/>
      <dgm:t>
        <a:bodyPr rtlCol="0"/>
        <a:lstStyle/>
        <a:p>
          <a:pPr rtl="0"/>
          <a:endParaRPr lang="en-US"/>
        </a:p>
      </dgm:t>
    </dgm:pt>
    <dgm:pt modelId="{C2176686-D23E-48EB-9D1B-1A1B46236638}" type="sibTrans" cxnId="{2986897A-7787-444F-B6C8-41F3823EF3C1}">
      <dgm:prSet/>
      <dgm:spPr/>
      <dgm:t>
        <a:bodyPr rtlCol="0"/>
        <a:lstStyle/>
        <a:p>
          <a:pPr rtl="0"/>
          <a:endParaRPr lang="en-US"/>
        </a:p>
      </dgm:t>
    </dgm:pt>
    <dgm:pt modelId="{6D0E5D9F-7263-4526-A227-51301233F549}">
      <dgm:prSet phldrT="[Text]"/>
      <dgm:spPr/>
      <dgm:t>
        <a:bodyPr rtlCol="0"/>
        <a:lstStyle/>
        <a:p>
          <a:pPr rtl="0"/>
          <a:r>
            <a:rPr lang="fr-FR" noProof="0" dirty="0" smtClean="0"/>
            <a:t>Déterminant quantificateur</a:t>
          </a:r>
        </a:p>
        <a:p>
          <a:pPr rtl="0"/>
          <a:r>
            <a:rPr lang="fr-FR" noProof="0" dirty="0" smtClean="0"/>
            <a:t>Plus de</a:t>
          </a:r>
          <a:r>
            <a:rPr lang="mr-IN" noProof="0" dirty="0" smtClean="0"/>
            <a:t>…</a:t>
          </a:r>
          <a:r>
            <a:rPr lang="fr-FR" noProof="0" dirty="0" smtClean="0"/>
            <a:t> (que</a:t>
          </a:r>
          <a:r>
            <a:rPr lang="mr-IN" noProof="0" dirty="0" smtClean="0"/>
            <a:t>…</a:t>
          </a:r>
          <a:r>
            <a:rPr lang="fr-FR" noProof="0" dirty="0" smtClean="0"/>
            <a:t>)</a:t>
          </a:r>
          <a:endParaRPr lang="fr-FR" noProof="0" dirty="0"/>
        </a:p>
      </dgm:t>
    </dgm:pt>
    <dgm:pt modelId="{23416D07-25F8-426C-BC65-639E6BCF4D6D}" type="parTrans" cxnId="{C8C462C6-33A3-4E8B-91FE-36DBE92F1C4A}">
      <dgm:prSet/>
      <dgm:spPr/>
      <dgm:t>
        <a:bodyPr rtlCol="0"/>
        <a:lstStyle/>
        <a:p>
          <a:pPr rtl="0"/>
          <a:endParaRPr lang="en-US"/>
        </a:p>
      </dgm:t>
    </dgm:pt>
    <dgm:pt modelId="{DE289E29-1989-4D8E-8AA6-F030105B3F13}" type="sibTrans" cxnId="{C8C462C6-33A3-4E8B-91FE-36DBE92F1C4A}">
      <dgm:prSet/>
      <dgm:spPr/>
      <dgm:t>
        <a:bodyPr rtlCol="0"/>
        <a:lstStyle/>
        <a:p>
          <a:pPr rtl="0"/>
          <a:endParaRPr lang="en-US"/>
        </a:p>
      </dgm:t>
    </dgm:pt>
    <dgm:pt modelId="{357008B7-F3FD-489F-A410-81C9A9EFE4DA}">
      <dgm:prSet phldrT="[Text]"/>
      <dgm:spPr/>
      <dgm:t>
        <a:bodyPr rtlCol="0"/>
        <a:lstStyle/>
        <a:p>
          <a:pPr rtl="0"/>
          <a:r>
            <a:rPr lang="fr-FR" noProof="0" dirty="0" smtClean="0"/>
            <a:t>Moins de</a:t>
          </a:r>
          <a:r>
            <a:rPr lang="mr-IN" noProof="0" dirty="0" smtClean="0"/>
            <a:t>…</a:t>
          </a:r>
          <a:r>
            <a:rPr lang="fr-FR" noProof="0" dirty="0" smtClean="0"/>
            <a:t> (que</a:t>
          </a:r>
          <a:r>
            <a:rPr lang="mr-IN" noProof="0" dirty="0" smtClean="0"/>
            <a:t>…</a:t>
          </a:r>
          <a:r>
            <a:rPr lang="fr-FR" noProof="0" dirty="0" smtClean="0"/>
            <a:t>)</a:t>
          </a:r>
          <a:endParaRPr lang="fr-FR" noProof="0" dirty="0"/>
        </a:p>
      </dgm:t>
    </dgm:pt>
    <dgm:pt modelId="{ED5EFE54-4C6D-4A88-939B-CE66C6668425}" type="parTrans" cxnId="{8910F93B-7180-4A52-9856-879D102D33F8}">
      <dgm:prSet/>
      <dgm:spPr/>
      <dgm:t>
        <a:bodyPr rtlCol="0"/>
        <a:lstStyle/>
        <a:p>
          <a:pPr rtl="0"/>
          <a:endParaRPr lang="en-US"/>
        </a:p>
      </dgm:t>
    </dgm:pt>
    <dgm:pt modelId="{87BC108C-4915-4A4B-8565-E4BD28BA3C35}" type="sibTrans" cxnId="{8910F93B-7180-4A52-9856-879D102D33F8}">
      <dgm:prSet/>
      <dgm:spPr/>
      <dgm:t>
        <a:bodyPr rtlCol="0"/>
        <a:lstStyle/>
        <a:p>
          <a:pPr rtl="0"/>
          <a:endParaRPr lang="en-US"/>
        </a:p>
      </dgm:t>
    </dgm:pt>
    <dgm:pt modelId="{B86124A4-14C7-49C7-A342-9B2C2B94980B}">
      <dgm:prSet phldrT="[Text]"/>
      <dgm:spPr/>
      <dgm:t>
        <a:bodyPr rtlCol="0"/>
        <a:lstStyle/>
        <a:p>
          <a:pPr rtl="0"/>
          <a:r>
            <a:rPr lang="fr-FR" noProof="0" dirty="0" smtClean="0"/>
            <a:t>Tant</a:t>
          </a:r>
          <a:r>
            <a:rPr lang="mr-IN" noProof="0" dirty="0" smtClean="0"/>
            <a:t>…</a:t>
          </a:r>
          <a:r>
            <a:rPr lang="fr-FR" noProof="0" dirty="0" smtClean="0"/>
            <a:t> (que</a:t>
          </a:r>
          <a:r>
            <a:rPr lang="mr-IN" noProof="0" dirty="0" smtClean="0"/>
            <a:t>…</a:t>
          </a:r>
          <a:r>
            <a:rPr lang="fr-FR" noProof="0" dirty="0" smtClean="0"/>
            <a:t>)</a:t>
          </a:r>
          <a:endParaRPr lang="fr-FR" noProof="0" dirty="0"/>
        </a:p>
      </dgm:t>
    </dgm:pt>
    <dgm:pt modelId="{1114C752-8188-4E63-BFFC-E4081ACE9882}" type="sibTrans" cxnId="{508A9F6A-C4F1-4147-A5F6-B89293B446E8}">
      <dgm:prSet/>
      <dgm:spPr/>
      <dgm:t>
        <a:bodyPr rtlCol="0"/>
        <a:lstStyle/>
        <a:p>
          <a:pPr rtl="0"/>
          <a:endParaRPr lang="en-US"/>
        </a:p>
      </dgm:t>
    </dgm:pt>
    <dgm:pt modelId="{B2F6F8FA-C3EE-485C-BFEC-A81570DC47D8}" type="parTrans" cxnId="{508A9F6A-C4F1-4147-A5F6-B89293B446E8}">
      <dgm:prSet/>
      <dgm:spPr/>
      <dgm:t>
        <a:bodyPr rtlCol="0"/>
        <a:lstStyle/>
        <a:p>
          <a:pPr rtl="0"/>
          <a:endParaRPr lang="en-US"/>
        </a:p>
      </dgm:t>
    </dgm:pt>
    <dgm:pt modelId="{7DE78E4E-8510-6642-93AE-D20B48CBDADD}">
      <dgm:prSet phldrT="[Text]"/>
      <dgm:spPr/>
      <dgm:t>
        <a:bodyPr rtlCol="0"/>
        <a:lstStyle/>
        <a:p>
          <a:pPr rtl="0"/>
          <a:r>
            <a:rPr lang="fr-FR" noProof="0" dirty="0" smtClean="0"/>
            <a:t>Autant de</a:t>
          </a:r>
          <a:r>
            <a:rPr lang="mr-IN" noProof="0" dirty="0" smtClean="0"/>
            <a:t>…</a:t>
          </a:r>
          <a:r>
            <a:rPr lang="fr-FR" noProof="0" dirty="0" smtClean="0"/>
            <a:t> (que</a:t>
          </a:r>
          <a:r>
            <a:rPr lang="mr-IN" noProof="0" dirty="0" smtClean="0"/>
            <a:t>…</a:t>
          </a:r>
          <a:r>
            <a:rPr lang="fr-FR" noProof="0" dirty="0" smtClean="0"/>
            <a:t>) </a:t>
          </a:r>
          <a:endParaRPr lang="fr-FR" noProof="0" dirty="0"/>
        </a:p>
      </dgm:t>
    </dgm:pt>
    <dgm:pt modelId="{05DEDCA8-D15D-FE4F-8D43-8DD0A40B15E5}" type="parTrans" cxnId="{5071DB43-A3ED-A441-807D-6E16F7B3BB14}">
      <dgm:prSet/>
      <dgm:spPr/>
      <dgm:t>
        <a:bodyPr/>
        <a:lstStyle/>
        <a:p>
          <a:endParaRPr lang="fr-FR"/>
        </a:p>
      </dgm:t>
    </dgm:pt>
    <dgm:pt modelId="{87DFFA29-7437-324B-A1F4-EAEE255F5286}" type="sibTrans" cxnId="{5071DB43-A3ED-A441-807D-6E16F7B3BB14}">
      <dgm:prSet/>
      <dgm:spPr/>
      <dgm:t>
        <a:bodyPr/>
        <a:lstStyle/>
        <a:p>
          <a:endParaRPr lang="fr-FR"/>
        </a:p>
      </dgm:t>
    </dgm:pt>
    <dgm:pt modelId="{23A0DE4A-FE92-496E-B335-3433CEFB74E9}">
      <dgm:prSet phldrT="[Text]"/>
      <dgm:spPr/>
      <dgm:t>
        <a:bodyPr rtlCol="0"/>
        <a:lstStyle/>
        <a:p>
          <a:pPr rtl="0"/>
          <a:r>
            <a:rPr lang="fr-FR" noProof="0" dirty="0" smtClean="0"/>
            <a:t>Si</a:t>
          </a:r>
          <a:r>
            <a:rPr lang="mr-IN" noProof="0" dirty="0" smtClean="0"/>
            <a:t>…</a:t>
          </a:r>
          <a:r>
            <a:rPr lang="fr-FR" noProof="0" dirty="0" smtClean="0"/>
            <a:t> (que</a:t>
          </a:r>
          <a:r>
            <a:rPr lang="mr-IN" noProof="0" dirty="0" smtClean="0"/>
            <a:t>…</a:t>
          </a:r>
          <a:r>
            <a:rPr lang="fr-FR" noProof="0" dirty="0" smtClean="0"/>
            <a:t>)</a:t>
          </a:r>
          <a:endParaRPr lang="fr-FR" noProof="0" dirty="0"/>
        </a:p>
      </dgm:t>
    </dgm:pt>
    <dgm:pt modelId="{55DF926D-029A-4E18-95C4-77A5A37CAE40}" type="sibTrans" cxnId="{67A03D8F-F327-4A9F-ABBC-1EB67EFD1ECB}">
      <dgm:prSet/>
      <dgm:spPr/>
      <dgm:t>
        <a:bodyPr rtlCol="0"/>
        <a:lstStyle/>
        <a:p>
          <a:pPr rtl="0"/>
          <a:endParaRPr lang="en-US"/>
        </a:p>
      </dgm:t>
    </dgm:pt>
    <dgm:pt modelId="{68935D38-FEDC-4CD3-8002-43CB3944BEAF}" type="parTrans" cxnId="{67A03D8F-F327-4A9F-ABBC-1EB67EFD1ECB}">
      <dgm:prSet/>
      <dgm:spPr/>
      <dgm:t>
        <a:bodyPr rtlCol="0"/>
        <a:lstStyle/>
        <a:p>
          <a:pPr rtl="0"/>
          <a:endParaRPr lang="en-US"/>
        </a:p>
      </dgm:t>
    </dgm:pt>
    <dgm:pt modelId="{5BE2DB81-A24B-7E4F-9F5C-7746D0984B3C}">
      <dgm:prSet/>
      <dgm:spPr/>
      <dgm:t>
        <a:bodyPr/>
        <a:lstStyle/>
        <a:p>
          <a:pPr rtl="0"/>
          <a:r>
            <a:rPr lang="fr-FR" noProof="0" dirty="0" smtClean="0"/>
            <a:t>Suffisamment</a:t>
          </a:r>
          <a:r>
            <a:rPr lang="mr-IN" noProof="0" dirty="0" smtClean="0"/>
            <a:t>…</a:t>
          </a:r>
          <a:r>
            <a:rPr lang="fr-FR" noProof="0" dirty="0" smtClean="0"/>
            <a:t> (pour que</a:t>
          </a:r>
          <a:r>
            <a:rPr lang="mr-IN" noProof="0" dirty="0" smtClean="0"/>
            <a:t>…</a:t>
          </a:r>
          <a:r>
            <a:rPr lang="fr-FR" noProof="0" dirty="0" smtClean="0"/>
            <a:t>)</a:t>
          </a:r>
          <a:endParaRPr lang="fr-FR" noProof="0" dirty="0"/>
        </a:p>
      </dgm:t>
    </dgm:pt>
    <dgm:pt modelId="{0F97C621-203A-5F4B-9418-D537EE817081}" type="parTrans" cxnId="{AEE0E763-966C-CA46-90D8-35467DB65999}">
      <dgm:prSet/>
      <dgm:spPr/>
      <dgm:t>
        <a:bodyPr/>
        <a:lstStyle/>
        <a:p>
          <a:endParaRPr lang="fr-FR"/>
        </a:p>
      </dgm:t>
    </dgm:pt>
    <dgm:pt modelId="{B1C0362E-CF7C-354E-BC9F-A918696F81ED}" type="sibTrans" cxnId="{AEE0E763-966C-CA46-90D8-35467DB65999}">
      <dgm:prSet/>
      <dgm:spPr/>
      <dgm:t>
        <a:bodyPr/>
        <a:lstStyle/>
        <a:p>
          <a:endParaRPr lang="fr-FR"/>
        </a:p>
      </dgm:t>
    </dgm:pt>
    <dgm:pt modelId="{0724C412-FB8C-204D-8CD4-3162003E079A}">
      <dgm:prSet/>
      <dgm:spPr/>
      <dgm:t>
        <a:bodyPr/>
        <a:lstStyle/>
        <a:p>
          <a:r>
            <a:rPr lang="fr-FR" noProof="0" smtClean="0"/>
            <a:t>Plus</a:t>
          </a:r>
          <a:r>
            <a:rPr lang="mr-IN" noProof="0" smtClean="0"/>
            <a:t>…</a:t>
          </a:r>
          <a:r>
            <a:rPr lang="fr-FR" noProof="0" smtClean="0"/>
            <a:t> (que</a:t>
          </a:r>
          <a:r>
            <a:rPr lang="mr-IN" noProof="0" smtClean="0"/>
            <a:t>…</a:t>
          </a:r>
          <a:r>
            <a:rPr lang="fr-FR" noProof="0" smtClean="0"/>
            <a:t>)</a:t>
          </a:r>
          <a:endParaRPr lang="fr-FR"/>
        </a:p>
      </dgm:t>
    </dgm:pt>
    <dgm:pt modelId="{BD305E19-4D23-8543-BEE0-65E2EABE2917}" type="parTrans" cxnId="{5175375E-059E-5B44-9253-26710F59B63C}">
      <dgm:prSet/>
      <dgm:spPr/>
      <dgm:t>
        <a:bodyPr/>
        <a:lstStyle/>
        <a:p>
          <a:endParaRPr lang="fr-FR"/>
        </a:p>
      </dgm:t>
    </dgm:pt>
    <dgm:pt modelId="{3E517397-C8B1-554C-919B-9E1688B973D0}" type="sibTrans" cxnId="{5175375E-059E-5B44-9253-26710F59B63C}">
      <dgm:prSet/>
      <dgm:spPr/>
      <dgm:t>
        <a:bodyPr/>
        <a:lstStyle/>
        <a:p>
          <a:endParaRPr lang="fr-FR"/>
        </a:p>
      </dgm:t>
    </dgm:pt>
    <dgm:pt modelId="{DBE6D19F-3424-9340-9085-87668DA31125}">
      <dgm:prSet/>
      <dgm:spPr/>
      <dgm:t>
        <a:bodyPr/>
        <a:lstStyle/>
        <a:p>
          <a:pPr rtl="0"/>
          <a:r>
            <a:rPr lang="fr-FR" noProof="0" dirty="0" smtClean="0"/>
            <a:t>Moins</a:t>
          </a:r>
          <a:r>
            <a:rPr lang="mr-IN" noProof="0" dirty="0" smtClean="0"/>
            <a:t>…</a:t>
          </a:r>
          <a:r>
            <a:rPr lang="fr-FR" noProof="0" dirty="0" smtClean="0"/>
            <a:t> (que</a:t>
          </a:r>
          <a:r>
            <a:rPr lang="mr-IN" noProof="0" dirty="0" smtClean="0"/>
            <a:t>…</a:t>
          </a:r>
          <a:r>
            <a:rPr lang="fr-FR" noProof="0" dirty="0" smtClean="0"/>
            <a:t>)</a:t>
          </a:r>
          <a:endParaRPr lang="fr-FR" noProof="0" dirty="0"/>
        </a:p>
      </dgm:t>
    </dgm:pt>
    <dgm:pt modelId="{7666A538-4722-F14A-8860-8688535CE189}" type="parTrans" cxnId="{BB50BBAC-51E9-5846-988C-FA326C67492B}">
      <dgm:prSet/>
      <dgm:spPr/>
      <dgm:t>
        <a:bodyPr/>
        <a:lstStyle/>
        <a:p>
          <a:endParaRPr lang="fr-FR"/>
        </a:p>
      </dgm:t>
    </dgm:pt>
    <dgm:pt modelId="{C5003E6D-40F1-FB4B-8190-B5F084181F2F}" type="sibTrans" cxnId="{BB50BBAC-51E9-5846-988C-FA326C67492B}">
      <dgm:prSet/>
      <dgm:spPr/>
      <dgm:t>
        <a:bodyPr/>
        <a:lstStyle/>
        <a:p>
          <a:endParaRPr lang="fr-FR"/>
        </a:p>
      </dgm:t>
    </dgm:pt>
    <dgm:pt modelId="{6F1872F4-A030-4D64-A17C-72EA1ABBD62E}" type="pres">
      <dgm:prSet presAssocID="{CF9055CF-8DEB-4A02-949A-DE72B6AC5D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8302F07-D6A9-46A5-9807-EBF6C9F5B2DD}" type="pres">
      <dgm:prSet presAssocID="{082E8A29-955A-4C7C-A174-3E9DCD4DC89B}" presName="node" presStyleLbl="node1" presStyleIdx="0" presStyleCnt="2" custLinFactX="-1475" custLinFactNeighborX="-100000" custLinFactNeighborY="29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681DF6F-8E98-430C-9A87-14BEC6C3269E}" type="pres">
      <dgm:prSet presAssocID="{C2176686-D23E-48EB-9D1B-1A1B46236638}" presName="sibTrans" presStyleCnt="0"/>
      <dgm:spPr/>
    </dgm:pt>
    <dgm:pt modelId="{25A33852-3C4B-4406-8856-3A4D6201948C}" type="pres">
      <dgm:prSet presAssocID="{6D0E5D9F-7263-4526-A227-51301233F54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071DB43-A3ED-A441-807D-6E16F7B3BB14}" srcId="{6D0E5D9F-7263-4526-A227-51301233F549}" destId="{7DE78E4E-8510-6642-93AE-D20B48CBDADD}" srcOrd="1" destOrd="0" parTransId="{05DEDCA8-D15D-FE4F-8D43-8DD0A40B15E5}" sibTransId="{87DFFA29-7437-324B-A1F4-EAEE255F5286}"/>
    <dgm:cxn modelId="{5360B6BF-F24D-474D-ADBD-581473FD6B61}" type="presOf" srcId="{6D0E5D9F-7263-4526-A227-51301233F549}" destId="{25A33852-3C4B-4406-8856-3A4D6201948C}" srcOrd="0" destOrd="0" presId="urn:microsoft.com/office/officeart/2005/8/layout/hList6"/>
    <dgm:cxn modelId="{5B87D798-1626-9645-BA20-4697CDD88ACF}" type="presOf" srcId="{5BE2DB81-A24B-7E4F-9F5C-7746D0984B3C}" destId="{98302F07-D6A9-46A5-9807-EBF6C9F5B2DD}" srcOrd="0" destOrd="3" presId="urn:microsoft.com/office/officeart/2005/8/layout/hList6"/>
    <dgm:cxn modelId="{E6BD466F-B35A-3848-A9CE-1485A80B1395}" type="presOf" srcId="{0724C412-FB8C-204D-8CD4-3162003E079A}" destId="{98302F07-D6A9-46A5-9807-EBF6C9F5B2DD}" srcOrd="0" destOrd="4" presId="urn:microsoft.com/office/officeart/2005/8/layout/hList6"/>
    <dgm:cxn modelId="{0F22811B-6A3D-DA49-BB3A-68FF613B1F83}" type="presOf" srcId="{CF9055CF-8DEB-4A02-949A-DE72B6AC5D37}" destId="{6F1872F4-A030-4D64-A17C-72EA1ABBD62E}" srcOrd="0" destOrd="0" presId="urn:microsoft.com/office/officeart/2005/8/layout/hList6"/>
    <dgm:cxn modelId="{67A03D8F-F327-4A9F-ABBC-1EB67EFD1ECB}" srcId="{082E8A29-955A-4C7C-A174-3E9DCD4DC89B}" destId="{23A0DE4A-FE92-496E-B335-3433CEFB74E9}" srcOrd="0" destOrd="0" parTransId="{68935D38-FEDC-4CD3-8002-43CB3944BEAF}" sibTransId="{55DF926D-029A-4E18-95C4-77A5A37CAE40}"/>
    <dgm:cxn modelId="{508A9F6A-C4F1-4147-A5F6-B89293B446E8}" srcId="{082E8A29-955A-4C7C-A174-3E9DCD4DC89B}" destId="{B86124A4-14C7-49C7-A342-9B2C2B94980B}" srcOrd="1" destOrd="0" parTransId="{B2F6F8FA-C3EE-485C-BFEC-A81570DC47D8}" sibTransId="{1114C752-8188-4E63-BFFC-E4081ACE9882}"/>
    <dgm:cxn modelId="{8910F93B-7180-4A52-9856-879D102D33F8}" srcId="{6D0E5D9F-7263-4526-A227-51301233F549}" destId="{357008B7-F3FD-489F-A410-81C9A9EFE4DA}" srcOrd="0" destOrd="0" parTransId="{ED5EFE54-4C6D-4A88-939B-CE66C6668425}" sibTransId="{87BC108C-4915-4A4B-8565-E4BD28BA3C35}"/>
    <dgm:cxn modelId="{2986897A-7787-444F-B6C8-41F3823EF3C1}" srcId="{CF9055CF-8DEB-4A02-949A-DE72B6AC5D37}" destId="{082E8A29-955A-4C7C-A174-3E9DCD4DC89B}" srcOrd="0" destOrd="0" parTransId="{BA7938E6-8DFA-40B7-B4C4-EACC6D85FC31}" sibTransId="{C2176686-D23E-48EB-9D1B-1A1B46236638}"/>
    <dgm:cxn modelId="{5175375E-059E-5B44-9253-26710F59B63C}" srcId="{082E8A29-955A-4C7C-A174-3E9DCD4DC89B}" destId="{0724C412-FB8C-204D-8CD4-3162003E079A}" srcOrd="3" destOrd="0" parTransId="{BD305E19-4D23-8543-BEE0-65E2EABE2917}" sibTransId="{3E517397-C8B1-554C-919B-9E1688B973D0}"/>
    <dgm:cxn modelId="{BB50BBAC-51E9-5846-988C-FA326C67492B}" srcId="{082E8A29-955A-4C7C-A174-3E9DCD4DC89B}" destId="{DBE6D19F-3424-9340-9085-87668DA31125}" srcOrd="4" destOrd="0" parTransId="{7666A538-4722-F14A-8860-8688535CE189}" sibTransId="{C5003E6D-40F1-FB4B-8190-B5F084181F2F}"/>
    <dgm:cxn modelId="{AEE0E763-966C-CA46-90D8-35467DB65999}" srcId="{082E8A29-955A-4C7C-A174-3E9DCD4DC89B}" destId="{5BE2DB81-A24B-7E4F-9F5C-7746D0984B3C}" srcOrd="2" destOrd="0" parTransId="{0F97C621-203A-5F4B-9418-D537EE817081}" sibTransId="{B1C0362E-CF7C-354E-BC9F-A918696F81ED}"/>
    <dgm:cxn modelId="{B1EB2CDD-C410-4341-8350-8B53FC3E15D8}" type="presOf" srcId="{DBE6D19F-3424-9340-9085-87668DA31125}" destId="{98302F07-D6A9-46A5-9807-EBF6C9F5B2DD}" srcOrd="0" destOrd="5" presId="urn:microsoft.com/office/officeart/2005/8/layout/hList6"/>
    <dgm:cxn modelId="{303E04E4-7E88-F14E-B60F-6048BB60398E}" type="presOf" srcId="{357008B7-F3FD-489F-A410-81C9A9EFE4DA}" destId="{25A33852-3C4B-4406-8856-3A4D6201948C}" srcOrd="0" destOrd="1" presId="urn:microsoft.com/office/officeart/2005/8/layout/hList6"/>
    <dgm:cxn modelId="{C8C462C6-33A3-4E8B-91FE-36DBE92F1C4A}" srcId="{CF9055CF-8DEB-4A02-949A-DE72B6AC5D37}" destId="{6D0E5D9F-7263-4526-A227-51301233F549}" srcOrd="1" destOrd="0" parTransId="{23416D07-25F8-426C-BC65-639E6BCF4D6D}" sibTransId="{DE289E29-1989-4D8E-8AA6-F030105B3F13}"/>
    <dgm:cxn modelId="{DE6BB7EA-749C-204F-948A-B0D8850776BF}" type="presOf" srcId="{082E8A29-955A-4C7C-A174-3E9DCD4DC89B}" destId="{98302F07-D6A9-46A5-9807-EBF6C9F5B2DD}" srcOrd="0" destOrd="0" presId="urn:microsoft.com/office/officeart/2005/8/layout/hList6"/>
    <dgm:cxn modelId="{6DC3B5C8-FE49-584F-A28B-06E9D9BD8126}" type="presOf" srcId="{23A0DE4A-FE92-496E-B335-3433CEFB74E9}" destId="{98302F07-D6A9-46A5-9807-EBF6C9F5B2DD}" srcOrd="0" destOrd="1" presId="urn:microsoft.com/office/officeart/2005/8/layout/hList6"/>
    <dgm:cxn modelId="{D7832B3F-BEB1-AB43-9629-EB0E38A9F7CF}" type="presOf" srcId="{7DE78E4E-8510-6642-93AE-D20B48CBDADD}" destId="{25A33852-3C4B-4406-8856-3A4D6201948C}" srcOrd="0" destOrd="2" presId="urn:microsoft.com/office/officeart/2005/8/layout/hList6"/>
    <dgm:cxn modelId="{7D75A8C7-FB02-3048-AD5C-EB3A204C8F19}" type="presOf" srcId="{B86124A4-14C7-49C7-A342-9B2C2B94980B}" destId="{98302F07-D6A9-46A5-9807-EBF6C9F5B2DD}" srcOrd="0" destOrd="2" presId="urn:microsoft.com/office/officeart/2005/8/layout/hList6"/>
    <dgm:cxn modelId="{1A148C73-0B1B-2E42-9439-60432A65A09F}" type="presParOf" srcId="{6F1872F4-A030-4D64-A17C-72EA1ABBD62E}" destId="{98302F07-D6A9-46A5-9807-EBF6C9F5B2DD}" srcOrd="0" destOrd="0" presId="urn:microsoft.com/office/officeart/2005/8/layout/hList6"/>
    <dgm:cxn modelId="{62B9C5A5-9275-D544-86DF-38EE9BF7E2A8}" type="presParOf" srcId="{6F1872F4-A030-4D64-A17C-72EA1ABBD62E}" destId="{6681DF6F-8E98-430C-9A87-14BEC6C3269E}" srcOrd="1" destOrd="0" presId="urn:microsoft.com/office/officeart/2005/8/layout/hList6"/>
    <dgm:cxn modelId="{03D2CD7C-7D75-214F-9E28-1A8F4C4B2109}" type="presParOf" srcId="{6F1872F4-A030-4D64-A17C-72EA1ABBD62E}" destId="{25A33852-3C4B-4406-8856-3A4D6201948C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9055CF-8DEB-4A02-949A-DE72B6AC5D37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082E8A29-955A-4C7C-A174-3E9DCD4DC89B}">
      <dgm:prSet phldrT="[Text]"/>
      <dgm:spPr/>
      <dgm:t>
        <a:bodyPr rtlCol="0"/>
        <a:lstStyle/>
        <a:p>
          <a:pPr rtl="0"/>
          <a:r>
            <a:rPr lang="fr-FR" noProof="0" dirty="0" smtClean="0"/>
            <a:t>Adverbe (ou locution adverbiale) </a:t>
          </a:r>
          <a:endParaRPr lang="fr-FR" noProof="0" dirty="0"/>
        </a:p>
      </dgm:t>
    </dgm:pt>
    <dgm:pt modelId="{BA7938E6-8DFA-40B7-B4C4-EACC6D85FC31}" type="parTrans" cxnId="{2986897A-7787-444F-B6C8-41F3823EF3C1}">
      <dgm:prSet/>
      <dgm:spPr/>
      <dgm:t>
        <a:bodyPr rtlCol="0"/>
        <a:lstStyle/>
        <a:p>
          <a:pPr rtl="0"/>
          <a:endParaRPr lang="en-US"/>
        </a:p>
      </dgm:t>
    </dgm:pt>
    <dgm:pt modelId="{C2176686-D23E-48EB-9D1B-1A1B46236638}" type="sibTrans" cxnId="{2986897A-7787-444F-B6C8-41F3823EF3C1}">
      <dgm:prSet/>
      <dgm:spPr/>
      <dgm:t>
        <a:bodyPr rtlCol="0"/>
        <a:lstStyle/>
        <a:p>
          <a:pPr rtl="0"/>
          <a:endParaRPr lang="en-US"/>
        </a:p>
      </dgm:t>
    </dgm:pt>
    <dgm:pt modelId="{6D0E5D9F-7263-4526-A227-51301233F549}">
      <dgm:prSet phldrT="[Text]"/>
      <dgm:spPr/>
      <dgm:t>
        <a:bodyPr rtlCol="0"/>
        <a:lstStyle/>
        <a:p>
          <a:pPr rtl="0"/>
          <a:r>
            <a:rPr lang="fr-FR" noProof="0" dirty="0" smtClean="0"/>
            <a:t>Déterminant quantificateur</a:t>
          </a:r>
        </a:p>
        <a:p>
          <a:pPr rtl="0"/>
          <a:r>
            <a:rPr lang="fr-FR" noProof="0" dirty="0" smtClean="0"/>
            <a:t>Plus de</a:t>
          </a:r>
          <a:r>
            <a:rPr lang="mr-IN" noProof="0" dirty="0" smtClean="0"/>
            <a:t>…</a:t>
          </a:r>
          <a:r>
            <a:rPr lang="fr-FR" noProof="0" dirty="0" smtClean="0"/>
            <a:t> (que</a:t>
          </a:r>
          <a:r>
            <a:rPr lang="mr-IN" noProof="0" dirty="0" smtClean="0"/>
            <a:t>…</a:t>
          </a:r>
          <a:r>
            <a:rPr lang="fr-FR" noProof="0" dirty="0" smtClean="0"/>
            <a:t>)</a:t>
          </a:r>
          <a:endParaRPr lang="fr-FR" noProof="0" dirty="0"/>
        </a:p>
      </dgm:t>
    </dgm:pt>
    <dgm:pt modelId="{23416D07-25F8-426C-BC65-639E6BCF4D6D}" type="parTrans" cxnId="{C8C462C6-33A3-4E8B-91FE-36DBE92F1C4A}">
      <dgm:prSet/>
      <dgm:spPr/>
      <dgm:t>
        <a:bodyPr rtlCol="0"/>
        <a:lstStyle/>
        <a:p>
          <a:pPr rtl="0"/>
          <a:endParaRPr lang="en-US"/>
        </a:p>
      </dgm:t>
    </dgm:pt>
    <dgm:pt modelId="{DE289E29-1989-4D8E-8AA6-F030105B3F13}" type="sibTrans" cxnId="{C8C462C6-33A3-4E8B-91FE-36DBE92F1C4A}">
      <dgm:prSet/>
      <dgm:spPr/>
      <dgm:t>
        <a:bodyPr rtlCol="0"/>
        <a:lstStyle/>
        <a:p>
          <a:pPr rtl="0"/>
          <a:endParaRPr lang="en-US"/>
        </a:p>
      </dgm:t>
    </dgm:pt>
    <dgm:pt modelId="{357008B7-F3FD-489F-A410-81C9A9EFE4DA}">
      <dgm:prSet phldrT="[Text]"/>
      <dgm:spPr/>
      <dgm:t>
        <a:bodyPr rtlCol="0"/>
        <a:lstStyle/>
        <a:p>
          <a:pPr rtl="0"/>
          <a:r>
            <a:rPr lang="fr-FR" noProof="0" dirty="0" smtClean="0"/>
            <a:t>Moins de</a:t>
          </a:r>
          <a:r>
            <a:rPr lang="mr-IN" noProof="0" dirty="0" smtClean="0"/>
            <a:t>…</a:t>
          </a:r>
          <a:r>
            <a:rPr lang="fr-FR" noProof="0" dirty="0" smtClean="0"/>
            <a:t> (que</a:t>
          </a:r>
          <a:r>
            <a:rPr lang="mr-IN" noProof="0" dirty="0" smtClean="0"/>
            <a:t>…</a:t>
          </a:r>
          <a:r>
            <a:rPr lang="fr-FR" noProof="0" dirty="0" smtClean="0"/>
            <a:t>)</a:t>
          </a:r>
          <a:endParaRPr lang="fr-FR" noProof="0" dirty="0"/>
        </a:p>
      </dgm:t>
    </dgm:pt>
    <dgm:pt modelId="{ED5EFE54-4C6D-4A88-939B-CE66C6668425}" type="parTrans" cxnId="{8910F93B-7180-4A52-9856-879D102D33F8}">
      <dgm:prSet/>
      <dgm:spPr/>
      <dgm:t>
        <a:bodyPr rtlCol="0"/>
        <a:lstStyle/>
        <a:p>
          <a:pPr rtl="0"/>
          <a:endParaRPr lang="en-US"/>
        </a:p>
      </dgm:t>
    </dgm:pt>
    <dgm:pt modelId="{87BC108C-4915-4A4B-8565-E4BD28BA3C35}" type="sibTrans" cxnId="{8910F93B-7180-4A52-9856-879D102D33F8}">
      <dgm:prSet/>
      <dgm:spPr/>
      <dgm:t>
        <a:bodyPr rtlCol="0"/>
        <a:lstStyle/>
        <a:p>
          <a:pPr rtl="0"/>
          <a:endParaRPr lang="en-US"/>
        </a:p>
      </dgm:t>
    </dgm:pt>
    <dgm:pt modelId="{B86124A4-14C7-49C7-A342-9B2C2B94980B}">
      <dgm:prSet phldrT="[Text]"/>
      <dgm:spPr/>
      <dgm:t>
        <a:bodyPr rtlCol="0"/>
        <a:lstStyle/>
        <a:p>
          <a:pPr rtl="0"/>
          <a:r>
            <a:rPr lang="fr-FR" noProof="0" dirty="0" smtClean="0"/>
            <a:t>Tant</a:t>
          </a:r>
          <a:r>
            <a:rPr lang="mr-IN" noProof="0" dirty="0" smtClean="0"/>
            <a:t>…</a:t>
          </a:r>
          <a:r>
            <a:rPr lang="fr-FR" noProof="0" dirty="0" smtClean="0"/>
            <a:t> (que</a:t>
          </a:r>
          <a:r>
            <a:rPr lang="mr-IN" noProof="0" dirty="0" smtClean="0"/>
            <a:t>…</a:t>
          </a:r>
          <a:r>
            <a:rPr lang="fr-FR" noProof="0" dirty="0" smtClean="0"/>
            <a:t>)</a:t>
          </a:r>
          <a:endParaRPr lang="fr-FR" noProof="0" dirty="0"/>
        </a:p>
      </dgm:t>
    </dgm:pt>
    <dgm:pt modelId="{1114C752-8188-4E63-BFFC-E4081ACE9882}" type="sibTrans" cxnId="{508A9F6A-C4F1-4147-A5F6-B89293B446E8}">
      <dgm:prSet/>
      <dgm:spPr/>
      <dgm:t>
        <a:bodyPr rtlCol="0"/>
        <a:lstStyle/>
        <a:p>
          <a:pPr rtl="0"/>
          <a:endParaRPr lang="en-US"/>
        </a:p>
      </dgm:t>
    </dgm:pt>
    <dgm:pt modelId="{B2F6F8FA-C3EE-485C-BFEC-A81570DC47D8}" type="parTrans" cxnId="{508A9F6A-C4F1-4147-A5F6-B89293B446E8}">
      <dgm:prSet/>
      <dgm:spPr/>
      <dgm:t>
        <a:bodyPr rtlCol="0"/>
        <a:lstStyle/>
        <a:p>
          <a:pPr rtl="0"/>
          <a:endParaRPr lang="en-US"/>
        </a:p>
      </dgm:t>
    </dgm:pt>
    <dgm:pt modelId="{7DE78E4E-8510-6642-93AE-D20B48CBDADD}">
      <dgm:prSet phldrT="[Text]"/>
      <dgm:spPr/>
      <dgm:t>
        <a:bodyPr rtlCol="0"/>
        <a:lstStyle/>
        <a:p>
          <a:pPr rtl="0"/>
          <a:r>
            <a:rPr lang="fr-FR" noProof="0" dirty="0" smtClean="0"/>
            <a:t>Autant de</a:t>
          </a:r>
          <a:r>
            <a:rPr lang="mr-IN" noProof="0" dirty="0" smtClean="0"/>
            <a:t>…</a:t>
          </a:r>
          <a:r>
            <a:rPr lang="fr-FR" noProof="0" dirty="0" smtClean="0"/>
            <a:t> (que</a:t>
          </a:r>
          <a:r>
            <a:rPr lang="mr-IN" noProof="0" dirty="0" smtClean="0"/>
            <a:t>…</a:t>
          </a:r>
          <a:r>
            <a:rPr lang="fr-FR" noProof="0" dirty="0" smtClean="0"/>
            <a:t>) </a:t>
          </a:r>
          <a:endParaRPr lang="fr-FR" noProof="0" dirty="0"/>
        </a:p>
      </dgm:t>
    </dgm:pt>
    <dgm:pt modelId="{05DEDCA8-D15D-FE4F-8D43-8DD0A40B15E5}" type="parTrans" cxnId="{5071DB43-A3ED-A441-807D-6E16F7B3BB14}">
      <dgm:prSet/>
      <dgm:spPr/>
      <dgm:t>
        <a:bodyPr/>
        <a:lstStyle/>
        <a:p>
          <a:endParaRPr lang="fr-FR"/>
        </a:p>
      </dgm:t>
    </dgm:pt>
    <dgm:pt modelId="{87DFFA29-7437-324B-A1F4-EAEE255F5286}" type="sibTrans" cxnId="{5071DB43-A3ED-A441-807D-6E16F7B3BB14}">
      <dgm:prSet/>
      <dgm:spPr/>
      <dgm:t>
        <a:bodyPr/>
        <a:lstStyle/>
        <a:p>
          <a:endParaRPr lang="fr-FR"/>
        </a:p>
      </dgm:t>
    </dgm:pt>
    <dgm:pt modelId="{23A0DE4A-FE92-496E-B335-3433CEFB74E9}">
      <dgm:prSet phldrT="[Text]"/>
      <dgm:spPr/>
      <dgm:t>
        <a:bodyPr rtlCol="0"/>
        <a:lstStyle/>
        <a:p>
          <a:pPr rtl="0"/>
          <a:r>
            <a:rPr lang="fr-FR" noProof="0" dirty="0" smtClean="0"/>
            <a:t>Si</a:t>
          </a:r>
          <a:r>
            <a:rPr lang="mr-IN" noProof="0" dirty="0" smtClean="0"/>
            <a:t>…</a:t>
          </a:r>
          <a:r>
            <a:rPr lang="fr-FR" noProof="0" dirty="0" smtClean="0"/>
            <a:t> (que</a:t>
          </a:r>
          <a:r>
            <a:rPr lang="mr-IN" noProof="0" dirty="0" smtClean="0"/>
            <a:t>…</a:t>
          </a:r>
          <a:r>
            <a:rPr lang="fr-FR" noProof="0" dirty="0" smtClean="0"/>
            <a:t>)</a:t>
          </a:r>
          <a:endParaRPr lang="fr-FR" noProof="0" dirty="0"/>
        </a:p>
      </dgm:t>
    </dgm:pt>
    <dgm:pt modelId="{55DF926D-029A-4E18-95C4-77A5A37CAE40}" type="sibTrans" cxnId="{67A03D8F-F327-4A9F-ABBC-1EB67EFD1ECB}">
      <dgm:prSet/>
      <dgm:spPr/>
      <dgm:t>
        <a:bodyPr rtlCol="0"/>
        <a:lstStyle/>
        <a:p>
          <a:pPr rtl="0"/>
          <a:endParaRPr lang="en-US"/>
        </a:p>
      </dgm:t>
    </dgm:pt>
    <dgm:pt modelId="{68935D38-FEDC-4CD3-8002-43CB3944BEAF}" type="parTrans" cxnId="{67A03D8F-F327-4A9F-ABBC-1EB67EFD1ECB}">
      <dgm:prSet/>
      <dgm:spPr/>
      <dgm:t>
        <a:bodyPr rtlCol="0"/>
        <a:lstStyle/>
        <a:p>
          <a:pPr rtl="0"/>
          <a:endParaRPr lang="en-US"/>
        </a:p>
      </dgm:t>
    </dgm:pt>
    <dgm:pt modelId="{5BE2DB81-A24B-7E4F-9F5C-7746D0984B3C}">
      <dgm:prSet/>
      <dgm:spPr/>
      <dgm:t>
        <a:bodyPr/>
        <a:lstStyle/>
        <a:p>
          <a:pPr rtl="0"/>
          <a:r>
            <a:rPr lang="fr-FR" noProof="0" dirty="0" smtClean="0"/>
            <a:t>Suffisamment</a:t>
          </a:r>
          <a:r>
            <a:rPr lang="mr-IN" noProof="0" dirty="0" smtClean="0"/>
            <a:t>…</a:t>
          </a:r>
          <a:r>
            <a:rPr lang="fr-FR" noProof="0" dirty="0" smtClean="0"/>
            <a:t> (pour que</a:t>
          </a:r>
          <a:r>
            <a:rPr lang="mr-IN" noProof="0" dirty="0" smtClean="0"/>
            <a:t>…</a:t>
          </a:r>
          <a:r>
            <a:rPr lang="fr-FR" noProof="0" dirty="0" smtClean="0"/>
            <a:t>)</a:t>
          </a:r>
          <a:endParaRPr lang="fr-FR" noProof="0" dirty="0"/>
        </a:p>
      </dgm:t>
    </dgm:pt>
    <dgm:pt modelId="{0F97C621-203A-5F4B-9418-D537EE817081}" type="parTrans" cxnId="{AEE0E763-966C-CA46-90D8-35467DB65999}">
      <dgm:prSet/>
      <dgm:spPr/>
      <dgm:t>
        <a:bodyPr/>
        <a:lstStyle/>
        <a:p>
          <a:endParaRPr lang="fr-FR"/>
        </a:p>
      </dgm:t>
    </dgm:pt>
    <dgm:pt modelId="{B1C0362E-CF7C-354E-BC9F-A918696F81ED}" type="sibTrans" cxnId="{AEE0E763-966C-CA46-90D8-35467DB65999}">
      <dgm:prSet/>
      <dgm:spPr/>
      <dgm:t>
        <a:bodyPr/>
        <a:lstStyle/>
        <a:p>
          <a:endParaRPr lang="fr-FR"/>
        </a:p>
      </dgm:t>
    </dgm:pt>
    <dgm:pt modelId="{0724C412-FB8C-204D-8CD4-3162003E079A}">
      <dgm:prSet/>
      <dgm:spPr/>
      <dgm:t>
        <a:bodyPr/>
        <a:lstStyle/>
        <a:p>
          <a:r>
            <a:rPr lang="fr-FR" noProof="0" smtClean="0"/>
            <a:t>Plus</a:t>
          </a:r>
          <a:r>
            <a:rPr lang="mr-IN" noProof="0" smtClean="0"/>
            <a:t>…</a:t>
          </a:r>
          <a:r>
            <a:rPr lang="fr-FR" noProof="0" smtClean="0"/>
            <a:t> (que</a:t>
          </a:r>
          <a:r>
            <a:rPr lang="mr-IN" noProof="0" smtClean="0"/>
            <a:t>…</a:t>
          </a:r>
          <a:r>
            <a:rPr lang="fr-FR" noProof="0" smtClean="0"/>
            <a:t>)</a:t>
          </a:r>
          <a:endParaRPr lang="fr-FR"/>
        </a:p>
      </dgm:t>
    </dgm:pt>
    <dgm:pt modelId="{BD305E19-4D23-8543-BEE0-65E2EABE2917}" type="parTrans" cxnId="{5175375E-059E-5B44-9253-26710F59B63C}">
      <dgm:prSet/>
      <dgm:spPr/>
      <dgm:t>
        <a:bodyPr/>
        <a:lstStyle/>
        <a:p>
          <a:endParaRPr lang="fr-FR"/>
        </a:p>
      </dgm:t>
    </dgm:pt>
    <dgm:pt modelId="{3E517397-C8B1-554C-919B-9E1688B973D0}" type="sibTrans" cxnId="{5175375E-059E-5B44-9253-26710F59B63C}">
      <dgm:prSet/>
      <dgm:spPr/>
      <dgm:t>
        <a:bodyPr/>
        <a:lstStyle/>
        <a:p>
          <a:endParaRPr lang="fr-FR"/>
        </a:p>
      </dgm:t>
    </dgm:pt>
    <dgm:pt modelId="{DBE6D19F-3424-9340-9085-87668DA31125}">
      <dgm:prSet/>
      <dgm:spPr/>
      <dgm:t>
        <a:bodyPr/>
        <a:lstStyle/>
        <a:p>
          <a:pPr rtl="0"/>
          <a:r>
            <a:rPr lang="fr-FR" noProof="0" dirty="0" smtClean="0"/>
            <a:t>Moins</a:t>
          </a:r>
          <a:r>
            <a:rPr lang="mr-IN" noProof="0" dirty="0" smtClean="0"/>
            <a:t>…</a:t>
          </a:r>
          <a:r>
            <a:rPr lang="fr-FR" noProof="0" dirty="0" smtClean="0"/>
            <a:t> (que</a:t>
          </a:r>
          <a:r>
            <a:rPr lang="mr-IN" noProof="0" dirty="0" smtClean="0"/>
            <a:t>…</a:t>
          </a:r>
          <a:r>
            <a:rPr lang="fr-FR" noProof="0" dirty="0" smtClean="0"/>
            <a:t>)</a:t>
          </a:r>
          <a:endParaRPr lang="fr-FR" noProof="0" dirty="0"/>
        </a:p>
      </dgm:t>
    </dgm:pt>
    <dgm:pt modelId="{7666A538-4722-F14A-8860-8688535CE189}" type="parTrans" cxnId="{BB50BBAC-51E9-5846-988C-FA326C67492B}">
      <dgm:prSet/>
      <dgm:spPr/>
      <dgm:t>
        <a:bodyPr/>
        <a:lstStyle/>
        <a:p>
          <a:endParaRPr lang="fr-FR"/>
        </a:p>
      </dgm:t>
    </dgm:pt>
    <dgm:pt modelId="{C5003E6D-40F1-FB4B-8190-B5F084181F2F}" type="sibTrans" cxnId="{BB50BBAC-51E9-5846-988C-FA326C67492B}">
      <dgm:prSet/>
      <dgm:spPr/>
      <dgm:t>
        <a:bodyPr/>
        <a:lstStyle/>
        <a:p>
          <a:endParaRPr lang="fr-FR"/>
        </a:p>
      </dgm:t>
    </dgm:pt>
    <dgm:pt modelId="{6F1872F4-A030-4D64-A17C-72EA1ABBD62E}" type="pres">
      <dgm:prSet presAssocID="{CF9055CF-8DEB-4A02-949A-DE72B6AC5D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8302F07-D6A9-46A5-9807-EBF6C9F5B2DD}" type="pres">
      <dgm:prSet presAssocID="{082E8A29-955A-4C7C-A174-3E9DCD4DC89B}" presName="node" presStyleLbl="node1" presStyleIdx="0" presStyleCnt="2" custLinFactX="-1475" custLinFactNeighborX="-100000" custLinFactNeighborY="29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681DF6F-8E98-430C-9A87-14BEC6C3269E}" type="pres">
      <dgm:prSet presAssocID="{C2176686-D23E-48EB-9D1B-1A1B46236638}" presName="sibTrans" presStyleCnt="0"/>
      <dgm:spPr/>
    </dgm:pt>
    <dgm:pt modelId="{25A33852-3C4B-4406-8856-3A4D6201948C}" type="pres">
      <dgm:prSet presAssocID="{6D0E5D9F-7263-4526-A227-51301233F54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CB535CD-5106-41E2-A5E6-D382C3792033}" type="presOf" srcId="{357008B7-F3FD-489F-A410-81C9A9EFE4DA}" destId="{25A33852-3C4B-4406-8856-3A4D6201948C}" srcOrd="0" destOrd="1" presId="urn:microsoft.com/office/officeart/2005/8/layout/hList6"/>
    <dgm:cxn modelId="{FCF3429E-3716-A045-A61E-D19967BA5235}" type="presOf" srcId="{DBE6D19F-3424-9340-9085-87668DA31125}" destId="{98302F07-D6A9-46A5-9807-EBF6C9F5B2DD}" srcOrd="0" destOrd="5" presId="urn:microsoft.com/office/officeart/2005/8/layout/hList6"/>
    <dgm:cxn modelId="{C8C462C6-33A3-4E8B-91FE-36DBE92F1C4A}" srcId="{CF9055CF-8DEB-4A02-949A-DE72B6AC5D37}" destId="{6D0E5D9F-7263-4526-A227-51301233F549}" srcOrd="1" destOrd="0" parTransId="{23416D07-25F8-426C-BC65-639E6BCF4D6D}" sibTransId="{DE289E29-1989-4D8E-8AA6-F030105B3F13}"/>
    <dgm:cxn modelId="{5071DB43-A3ED-A441-807D-6E16F7B3BB14}" srcId="{6D0E5D9F-7263-4526-A227-51301233F549}" destId="{7DE78E4E-8510-6642-93AE-D20B48CBDADD}" srcOrd="1" destOrd="0" parTransId="{05DEDCA8-D15D-FE4F-8D43-8DD0A40B15E5}" sibTransId="{87DFFA29-7437-324B-A1F4-EAEE255F5286}"/>
    <dgm:cxn modelId="{508A9F6A-C4F1-4147-A5F6-B89293B446E8}" srcId="{082E8A29-955A-4C7C-A174-3E9DCD4DC89B}" destId="{B86124A4-14C7-49C7-A342-9B2C2B94980B}" srcOrd="1" destOrd="0" parTransId="{B2F6F8FA-C3EE-485C-BFEC-A81570DC47D8}" sibTransId="{1114C752-8188-4E63-BFFC-E4081ACE9882}"/>
    <dgm:cxn modelId="{6489BCBC-CDFF-5E48-895D-FF2E13E382EF}" type="presOf" srcId="{0724C412-FB8C-204D-8CD4-3162003E079A}" destId="{98302F07-D6A9-46A5-9807-EBF6C9F5B2DD}" srcOrd="0" destOrd="4" presId="urn:microsoft.com/office/officeart/2005/8/layout/hList6"/>
    <dgm:cxn modelId="{77BD0D2D-7C4E-49B3-9A72-0FD33F32D294}" type="presOf" srcId="{6D0E5D9F-7263-4526-A227-51301233F549}" destId="{25A33852-3C4B-4406-8856-3A4D6201948C}" srcOrd="0" destOrd="0" presId="urn:microsoft.com/office/officeart/2005/8/layout/hList6"/>
    <dgm:cxn modelId="{8910F93B-7180-4A52-9856-879D102D33F8}" srcId="{6D0E5D9F-7263-4526-A227-51301233F549}" destId="{357008B7-F3FD-489F-A410-81C9A9EFE4DA}" srcOrd="0" destOrd="0" parTransId="{ED5EFE54-4C6D-4A88-939B-CE66C6668425}" sibTransId="{87BC108C-4915-4A4B-8565-E4BD28BA3C35}"/>
    <dgm:cxn modelId="{5351B217-259B-4E6A-85F5-2E408BEB0764}" type="presOf" srcId="{082E8A29-955A-4C7C-A174-3E9DCD4DC89B}" destId="{98302F07-D6A9-46A5-9807-EBF6C9F5B2DD}" srcOrd="0" destOrd="0" presId="urn:microsoft.com/office/officeart/2005/8/layout/hList6"/>
    <dgm:cxn modelId="{5175375E-059E-5B44-9253-26710F59B63C}" srcId="{082E8A29-955A-4C7C-A174-3E9DCD4DC89B}" destId="{0724C412-FB8C-204D-8CD4-3162003E079A}" srcOrd="3" destOrd="0" parTransId="{BD305E19-4D23-8543-BEE0-65E2EABE2917}" sibTransId="{3E517397-C8B1-554C-919B-9E1688B973D0}"/>
    <dgm:cxn modelId="{1B9593D8-0118-451B-8B48-CC6C91B73C1B}" type="presOf" srcId="{B86124A4-14C7-49C7-A342-9B2C2B94980B}" destId="{98302F07-D6A9-46A5-9807-EBF6C9F5B2DD}" srcOrd="0" destOrd="2" presId="urn:microsoft.com/office/officeart/2005/8/layout/hList6"/>
    <dgm:cxn modelId="{AEE0E763-966C-CA46-90D8-35467DB65999}" srcId="{082E8A29-955A-4C7C-A174-3E9DCD4DC89B}" destId="{5BE2DB81-A24B-7E4F-9F5C-7746D0984B3C}" srcOrd="2" destOrd="0" parTransId="{0F97C621-203A-5F4B-9418-D537EE817081}" sibTransId="{B1C0362E-CF7C-354E-BC9F-A918696F81ED}"/>
    <dgm:cxn modelId="{BB50BBAC-51E9-5846-988C-FA326C67492B}" srcId="{082E8A29-955A-4C7C-A174-3E9DCD4DC89B}" destId="{DBE6D19F-3424-9340-9085-87668DA31125}" srcOrd="4" destOrd="0" parTransId="{7666A538-4722-F14A-8860-8688535CE189}" sibTransId="{C5003E6D-40F1-FB4B-8190-B5F084181F2F}"/>
    <dgm:cxn modelId="{C06DA1C3-D38F-43B1-B24E-E80592CC29EC}" type="presOf" srcId="{23A0DE4A-FE92-496E-B335-3433CEFB74E9}" destId="{98302F07-D6A9-46A5-9807-EBF6C9F5B2DD}" srcOrd="0" destOrd="1" presId="urn:microsoft.com/office/officeart/2005/8/layout/hList6"/>
    <dgm:cxn modelId="{67A03D8F-F327-4A9F-ABBC-1EB67EFD1ECB}" srcId="{082E8A29-955A-4C7C-A174-3E9DCD4DC89B}" destId="{23A0DE4A-FE92-496E-B335-3433CEFB74E9}" srcOrd="0" destOrd="0" parTransId="{68935D38-FEDC-4CD3-8002-43CB3944BEAF}" sibTransId="{55DF926D-029A-4E18-95C4-77A5A37CAE40}"/>
    <dgm:cxn modelId="{63A3C08F-09A9-5848-BBBE-8C38CEF414C0}" type="presOf" srcId="{5BE2DB81-A24B-7E4F-9F5C-7746D0984B3C}" destId="{98302F07-D6A9-46A5-9807-EBF6C9F5B2DD}" srcOrd="0" destOrd="3" presId="urn:microsoft.com/office/officeart/2005/8/layout/hList6"/>
    <dgm:cxn modelId="{359B5900-0315-5842-ADDE-5F3E94046AB8}" type="presOf" srcId="{7DE78E4E-8510-6642-93AE-D20B48CBDADD}" destId="{25A33852-3C4B-4406-8856-3A4D6201948C}" srcOrd="0" destOrd="2" presId="urn:microsoft.com/office/officeart/2005/8/layout/hList6"/>
    <dgm:cxn modelId="{2986897A-7787-444F-B6C8-41F3823EF3C1}" srcId="{CF9055CF-8DEB-4A02-949A-DE72B6AC5D37}" destId="{082E8A29-955A-4C7C-A174-3E9DCD4DC89B}" srcOrd="0" destOrd="0" parTransId="{BA7938E6-8DFA-40B7-B4C4-EACC6D85FC31}" sibTransId="{C2176686-D23E-48EB-9D1B-1A1B46236638}"/>
    <dgm:cxn modelId="{24179AE2-AA7E-4702-A358-E95F80152CCA}" type="presOf" srcId="{CF9055CF-8DEB-4A02-949A-DE72B6AC5D37}" destId="{6F1872F4-A030-4D64-A17C-72EA1ABBD62E}" srcOrd="0" destOrd="0" presId="urn:microsoft.com/office/officeart/2005/8/layout/hList6"/>
    <dgm:cxn modelId="{D4055BC1-25B1-4CD1-BF08-20C154FADF73}" type="presParOf" srcId="{6F1872F4-A030-4D64-A17C-72EA1ABBD62E}" destId="{98302F07-D6A9-46A5-9807-EBF6C9F5B2DD}" srcOrd="0" destOrd="0" presId="urn:microsoft.com/office/officeart/2005/8/layout/hList6"/>
    <dgm:cxn modelId="{584E2F3E-994B-49B2-AD46-0E8D6E4A468B}" type="presParOf" srcId="{6F1872F4-A030-4D64-A17C-72EA1ABBD62E}" destId="{6681DF6F-8E98-430C-9A87-14BEC6C3269E}" srcOrd="1" destOrd="0" presId="urn:microsoft.com/office/officeart/2005/8/layout/hList6"/>
    <dgm:cxn modelId="{AEDC4C6E-DC7C-4364-8563-E748313EFA17}" type="presParOf" srcId="{6F1872F4-A030-4D64-A17C-72EA1ABBD62E}" destId="{25A33852-3C4B-4406-8856-3A4D6201948C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9055CF-8DEB-4A02-949A-DE72B6AC5D37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082E8A29-955A-4C7C-A174-3E9DCD4DC89B}">
      <dgm:prSet phldrT="[Text]"/>
      <dgm:spPr/>
      <dgm:t>
        <a:bodyPr rtlCol="0"/>
        <a:lstStyle/>
        <a:p>
          <a:pPr rtl="0"/>
          <a:r>
            <a:rPr lang="fr-FR" noProof="0" dirty="0" smtClean="0"/>
            <a:t>Adverbe (ou locution adverbiale) </a:t>
          </a:r>
          <a:endParaRPr lang="fr-FR" noProof="0" dirty="0"/>
        </a:p>
      </dgm:t>
    </dgm:pt>
    <dgm:pt modelId="{BA7938E6-8DFA-40B7-B4C4-EACC6D85FC31}" type="parTrans" cxnId="{2986897A-7787-444F-B6C8-41F3823EF3C1}">
      <dgm:prSet/>
      <dgm:spPr/>
      <dgm:t>
        <a:bodyPr rtlCol="0"/>
        <a:lstStyle/>
        <a:p>
          <a:pPr rtl="0"/>
          <a:endParaRPr lang="en-US"/>
        </a:p>
      </dgm:t>
    </dgm:pt>
    <dgm:pt modelId="{C2176686-D23E-48EB-9D1B-1A1B46236638}" type="sibTrans" cxnId="{2986897A-7787-444F-B6C8-41F3823EF3C1}">
      <dgm:prSet/>
      <dgm:spPr/>
      <dgm:t>
        <a:bodyPr rtlCol="0"/>
        <a:lstStyle/>
        <a:p>
          <a:pPr rtl="0"/>
          <a:endParaRPr lang="en-US"/>
        </a:p>
      </dgm:t>
    </dgm:pt>
    <dgm:pt modelId="{6D0E5D9F-7263-4526-A227-51301233F549}">
      <dgm:prSet phldrT="[Text]"/>
      <dgm:spPr/>
      <dgm:t>
        <a:bodyPr rtlCol="0"/>
        <a:lstStyle/>
        <a:p>
          <a:pPr rtl="0"/>
          <a:r>
            <a:rPr lang="fr-FR" noProof="0" dirty="0" smtClean="0"/>
            <a:t>Déterminant quantificateur</a:t>
          </a:r>
        </a:p>
        <a:p>
          <a:pPr rtl="0"/>
          <a:r>
            <a:rPr lang="fr-FR" noProof="0" dirty="0" smtClean="0"/>
            <a:t>Plus de</a:t>
          </a:r>
          <a:r>
            <a:rPr lang="mr-IN" noProof="0" dirty="0" smtClean="0"/>
            <a:t>…</a:t>
          </a:r>
          <a:r>
            <a:rPr lang="fr-FR" noProof="0" dirty="0" smtClean="0"/>
            <a:t> (que</a:t>
          </a:r>
          <a:r>
            <a:rPr lang="mr-IN" noProof="0" dirty="0" smtClean="0"/>
            <a:t>…</a:t>
          </a:r>
          <a:r>
            <a:rPr lang="fr-FR" noProof="0" dirty="0" smtClean="0"/>
            <a:t>)</a:t>
          </a:r>
          <a:endParaRPr lang="fr-FR" noProof="0" dirty="0"/>
        </a:p>
      </dgm:t>
    </dgm:pt>
    <dgm:pt modelId="{23416D07-25F8-426C-BC65-639E6BCF4D6D}" type="parTrans" cxnId="{C8C462C6-33A3-4E8B-91FE-36DBE92F1C4A}">
      <dgm:prSet/>
      <dgm:spPr/>
      <dgm:t>
        <a:bodyPr rtlCol="0"/>
        <a:lstStyle/>
        <a:p>
          <a:pPr rtl="0"/>
          <a:endParaRPr lang="en-US"/>
        </a:p>
      </dgm:t>
    </dgm:pt>
    <dgm:pt modelId="{DE289E29-1989-4D8E-8AA6-F030105B3F13}" type="sibTrans" cxnId="{C8C462C6-33A3-4E8B-91FE-36DBE92F1C4A}">
      <dgm:prSet/>
      <dgm:spPr/>
      <dgm:t>
        <a:bodyPr rtlCol="0"/>
        <a:lstStyle/>
        <a:p>
          <a:pPr rtl="0"/>
          <a:endParaRPr lang="en-US"/>
        </a:p>
      </dgm:t>
    </dgm:pt>
    <dgm:pt modelId="{357008B7-F3FD-489F-A410-81C9A9EFE4DA}">
      <dgm:prSet phldrT="[Text]"/>
      <dgm:spPr/>
      <dgm:t>
        <a:bodyPr rtlCol="0"/>
        <a:lstStyle/>
        <a:p>
          <a:pPr rtl="0"/>
          <a:r>
            <a:rPr lang="fr-FR" noProof="0" dirty="0" smtClean="0"/>
            <a:t>Moins de</a:t>
          </a:r>
          <a:r>
            <a:rPr lang="mr-IN" noProof="0" dirty="0" smtClean="0"/>
            <a:t>…</a:t>
          </a:r>
          <a:r>
            <a:rPr lang="fr-FR" noProof="0" dirty="0" smtClean="0"/>
            <a:t> (que</a:t>
          </a:r>
          <a:r>
            <a:rPr lang="mr-IN" noProof="0" dirty="0" smtClean="0"/>
            <a:t>…</a:t>
          </a:r>
          <a:r>
            <a:rPr lang="fr-FR" noProof="0" dirty="0" smtClean="0"/>
            <a:t>)</a:t>
          </a:r>
          <a:endParaRPr lang="fr-FR" noProof="0" dirty="0"/>
        </a:p>
      </dgm:t>
    </dgm:pt>
    <dgm:pt modelId="{ED5EFE54-4C6D-4A88-939B-CE66C6668425}" type="parTrans" cxnId="{8910F93B-7180-4A52-9856-879D102D33F8}">
      <dgm:prSet/>
      <dgm:spPr/>
      <dgm:t>
        <a:bodyPr rtlCol="0"/>
        <a:lstStyle/>
        <a:p>
          <a:pPr rtl="0"/>
          <a:endParaRPr lang="en-US"/>
        </a:p>
      </dgm:t>
    </dgm:pt>
    <dgm:pt modelId="{87BC108C-4915-4A4B-8565-E4BD28BA3C35}" type="sibTrans" cxnId="{8910F93B-7180-4A52-9856-879D102D33F8}">
      <dgm:prSet/>
      <dgm:spPr/>
      <dgm:t>
        <a:bodyPr rtlCol="0"/>
        <a:lstStyle/>
        <a:p>
          <a:pPr rtl="0"/>
          <a:endParaRPr lang="en-US"/>
        </a:p>
      </dgm:t>
    </dgm:pt>
    <dgm:pt modelId="{B86124A4-14C7-49C7-A342-9B2C2B94980B}">
      <dgm:prSet phldrT="[Text]"/>
      <dgm:spPr/>
      <dgm:t>
        <a:bodyPr rtlCol="0"/>
        <a:lstStyle/>
        <a:p>
          <a:pPr rtl="0"/>
          <a:r>
            <a:rPr lang="fr-FR" noProof="0" dirty="0" smtClean="0"/>
            <a:t>Tant</a:t>
          </a:r>
          <a:r>
            <a:rPr lang="mr-IN" noProof="0" dirty="0" smtClean="0"/>
            <a:t>…</a:t>
          </a:r>
          <a:r>
            <a:rPr lang="fr-FR" noProof="0" dirty="0" smtClean="0"/>
            <a:t> (que</a:t>
          </a:r>
          <a:r>
            <a:rPr lang="mr-IN" noProof="0" dirty="0" smtClean="0"/>
            <a:t>…</a:t>
          </a:r>
          <a:r>
            <a:rPr lang="fr-FR" noProof="0" dirty="0" smtClean="0"/>
            <a:t>)</a:t>
          </a:r>
          <a:endParaRPr lang="fr-FR" noProof="0" dirty="0"/>
        </a:p>
      </dgm:t>
    </dgm:pt>
    <dgm:pt modelId="{1114C752-8188-4E63-BFFC-E4081ACE9882}" type="sibTrans" cxnId="{508A9F6A-C4F1-4147-A5F6-B89293B446E8}">
      <dgm:prSet/>
      <dgm:spPr/>
      <dgm:t>
        <a:bodyPr rtlCol="0"/>
        <a:lstStyle/>
        <a:p>
          <a:pPr rtl="0"/>
          <a:endParaRPr lang="en-US"/>
        </a:p>
      </dgm:t>
    </dgm:pt>
    <dgm:pt modelId="{B2F6F8FA-C3EE-485C-BFEC-A81570DC47D8}" type="parTrans" cxnId="{508A9F6A-C4F1-4147-A5F6-B89293B446E8}">
      <dgm:prSet/>
      <dgm:spPr/>
      <dgm:t>
        <a:bodyPr rtlCol="0"/>
        <a:lstStyle/>
        <a:p>
          <a:pPr rtl="0"/>
          <a:endParaRPr lang="en-US"/>
        </a:p>
      </dgm:t>
    </dgm:pt>
    <dgm:pt modelId="{7DE78E4E-8510-6642-93AE-D20B48CBDADD}">
      <dgm:prSet phldrT="[Text]"/>
      <dgm:spPr/>
      <dgm:t>
        <a:bodyPr rtlCol="0"/>
        <a:lstStyle/>
        <a:p>
          <a:pPr rtl="0"/>
          <a:r>
            <a:rPr lang="fr-FR" noProof="0" dirty="0" smtClean="0"/>
            <a:t>Autant de</a:t>
          </a:r>
          <a:r>
            <a:rPr lang="mr-IN" noProof="0" dirty="0" smtClean="0"/>
            <a:t>…</a:t>
          </a:r>
          <a:r>
            <a:rPr lang="fr-FR" noProof="0" dirty="0" smtClean="0"/>
            <a:t> (que</a:t>
          </a:r>
          <a:r>
            <a:rPr lang="mr-IN" noProof="0" dirty="0" smtClean="0"/>
            <a:t>…</a:t>
          </a:r>
          <a:r>
            <a:rPr lang="fr-FR" noProof="0" dirty="0" smtClean="0"/>
            <a:t>) </a:t>
          </a:r>
          <a:endParaRPr lang="fr-FR" noProof="0" dirty="0"/>
        </a:p>
      </dgm:t>
    </dgm:pt>
    <dgm:pt modelId="{05DEDCA8-D15D-FE4F-8D43-8DD0A40B15E5}" type="parTrans" cxnId="{5071DB43-A3ED-A441-807D-6E16F7B3BB14}">
      <dgm:prSet/>
      <dgm:spPr/>
      <dgm:t>
        <a:bodyPr/>
        <a:lstStyle/>
        <a:p>
          <a:endParaRPr lang="fr-FR"/>
        </a:p>
      </dgm:t>
    </dgm:pt>
    <dgm:pt modelId="{87DFFA29-7437-324B-A1F4-EAEE255F5286}" type="sibTrans" cxnId="{5071DB43-A3ED-A441-807D-6E16F7B3BB14}">
      <dgm:prSet/>
      <dgm:spPr/>
      <dgm:t>
        <a:bodyPr/>
        <a:lstStyle/>
        <a:p>
          <a:endParaRPr lang="fr-FR"/>
        </a:p>
      </dgm:t>
    </dgm:pt>
    <dgm:pt modelId="{23A0DE4A-FE92-496E-B335-3433CEFB74E9}">
      <dgm:prSet phldrT="[Text]"/>
      <dgm:spPr/>
      <dgm:t>
        <a:bodyPr rtlCol="0"/>
        <a:lstStyle/>
        <a:p>
          <a:pPr rtl="0"/>
          <a:r>
            <a:rPr lang="fr-FR" noProof="0" dirty="0" smtClean="0"/>
            <a:t>Si</a:t>
          </a:r>
          <a:r>
            <a:rPr lang="mr-IN" noProof="0" dirty="0" smtClean="0"/>
            <a:t>…</a:t>
          </a:r>
          <a:r>
            <a:rPr lang="fr-FR" noProof="0" dirty="0" smtClean="0"/>
            <a:t> (que</a:t>
          </a:r>
          <a:r>
            <a:rPr lang="mr-IN" noProof="0" dirty="0" smtClean="0"/>
            <a:t>…</a:t>
          </a:r>
          <a:r>
            <a:rPr lang="fr-FR" noProof="0" dirty="0" smtClean="0"/>
            <a:t>)</a:t>
          </a:r>
          <a:endParaRPr lang="fr-FR" noProof="0" dirty="0"/>
        </a:p>
      </dgm:t>
    </dgm:pt>
    <dgm:pt modelId="{55DF926D-029A-4E18-95C4-77A5A37CAE40}" type="sibTrans" cxnId="{67A03D8F-F327-4A9F-ABBC-1EB67EFD1ECB}">
      <dgm:prSet/>
      <dgm:spPr/>
      <dgm:t>
        <a:bodyPr rtlCol="0"/>
        <a:lstStyle/>
        <a:p>
          <a:pPr rtl="0"/>
          <a:endParaRPr lang="en-US"/>
        </a:p>
      </dgm:t>
    </dgm:pt>
    <dgm:pt modelId="{68935D38-FEDC-4CD3-8002-43CB3944BEAF}" type="parTrans" cxnId="{67A03D8F-F327-4A9F-ABBC-1EB67EFD1ECB}">
      <dgm:prSet/>
      <dgm:spPr/>
      <dgm:t>
        <a:bodyPr rtlCol="0"/>
        <a:lstStyle/>
        <a:p>
          <a:pPr rtl="0"/>
          <a:endParaRPr lang="en-US"/>
        </a:p>
      </dgm:t>
    </dgm:pt>
    <dgm:pt modelId="{5BE2DB81-A24B-7E4F-9F5C-7746D0984B3C}">
      <dgm:prSet/>
      <dgm:spPr/>
      <dgm:t>
        <a:bodyPr/>
        <a:lstStyle/>
        <a:p>
          <a:pPr rtl="0"/>
          <a:r>
            <a:rPr lang="fr-FR" noProof="0" dirty="0" smtClean="0"/>
            <a:t>Suffisamment</a:t>
          </a:r>
          <a:r>
            <a:rPr lang="mr-IN" noProof="0" dirty="0" smtClean="0"/>
            <a:t>…</a:t>
          </a:r>
          <a:r>
            <a:rPr lang="fr-FR" noProof="0" dirty="0" smtClean="0"/>
            <a:t> (pour que</a:t>
          </a:r>
          <a:r>
            <a:rPr lang="mr-IN" noProof="0" dirty="0" smtClean="0"/>
            <a:t>…</a:t>
          </a:r>
          <a:r>
            <a:rPr lang="fr-FR" noProof="0" dirty="0" smtClean="0"/>
            <a:t>)</a:t>
          </a:r>
          <a:endParaRPr lang="fr-FR" noProof="0" dirty="0"/>
        </a:p>
      </dgm:t>
    </dgm:pt>
    <dgm:pt modelId="{0F97C621-203A-5F4B-9418-D537EE817081}" type="parTrans" cxnId="{AEE0E763-966C-CA46-90D8-35467DB65999}">
      <dgm:prSet/>
      <dgm:spPr/>
      <dgm:t>
        <a:bodyPr/>
        <a:lstStyle/>
        <a:p>
          <a:endParaRPr lang="fr-FR"/>
        </a:p>
      </dgm:t>
    </dgm:pt>
    <dgm:pt modelId="{B1C0362E-CF7C-354E-BC9F-A918696F81ED}" type="sibTrans" cxnId="{AEE0E763-966C-CA46-90D8-35467DB65999}">
      <dgm:prSet/>
      <dgm:spPr/>
      <dgm:t>
        <a:bodyPr/>
        <a:lstStyle/>
        <a:p>
          <a:endParaRPr lang="fr-FR"/>
        </a:p>
      </dgm:t>
    </dgm:pt>
    <dgm:pt modelId="{0724C412-FB8C-204D-8CD4-3162003E079A}">
      <dgm:prSet/>
      <dgm:spPr/>
      <dgm:t>
        <a:bodyPr/>
        <a:lstStyle/>
        <a:p>
          <a:r>
            <a:rPr lang="fr-FR" noProof="0" smtClean="0"/>
            <a:t>Plus</a:t>
          </a:r>
          <a:r>
            <a:rPr lang="mr-IN" noProof="0" smtClean="0"/>
            <a:t>…</a:t>
          </a:r>
          <a:r>
            <a:rPr lang="fr-FR" noProof="0" smtClean="0"/>
            <a:t> (que</a:t>
          </a:r>
          <a:r>
            <a:rPr lang="mr-IN" noProof="0" smtClean="0"/>
            <a:t>…</a:t>
          </a:r>
          <a:r>
            <a:rPr lang="fr-FR" noProof="0" smtClean="0"/>
            <a:t>)</a:t>
          </a:r>
          <a:endParaRPr lang="fr-FR"/>
        </a:p>
      </dgm:t>
    </dgm:pt>
    <dgm:pt modelId="{BD305E19-4D23-8543-BEE0-65E2EABE2917}" type="parTrans" cxnId="{5175375E-059E-5B44-9253-26710F59B63C}">
      <dgm:prSet/>
      <dgm:spPr/>
      <dgm:t>
        <a:bodyPr/>
        <a:lstStyle/>
        <a:p>
          <a:endParaRPr lang="fr-FR"/>
        </a:p>
      </dgm:t>
    </dgm:pt>
    <dgm:pt modelId="{3E517397-C8B1-554C-919B-9E1688B973D0}" type="sibTrans" cxnId="{5175375E-059E-5B44-9253-26710F59B63C}">
      <dgm:prSet/>
      <dgm:spPr/>
      <dgm:t>
        <a:bodyPr/>
        <a:lstStyle/>
        <a:p>
          <a:endParaRPr lang="fr-FR"/>
        </a:p>
      </dgm:t>
    </dgm:pt>
    <dgm:pt modelId="{DBE6D19F-3424-9340-9085-87668DA31125}">
      <dgm:prSet/>
      <dgm:spPr/>
      <dgm:t>
        <a:bodyPr/>
        <a:lstStyle/>
        <a:p>
          <a:pPr rtl="0"/>
          <a:r>
            <a:rPr lang="fr-FR" noProof="0" dirty="0" smtClean="0"/>
            <a:t>Moins</a:t>
          </a:r>
          <a:r>
            <a:rPr lang="mr-IN" noProof="0" dirty="0" smtClean="0"/>
            <a:t>…</a:t>
          </a:r>
          <a:r>
            <a:rPr lang="fr-FR" noProof="0" dirty="0" smtClean="0"/>
            <a:t> (que</a:t>
          </a:r>
          <a:r>
            <a:rPr lang="mr-IN" noProof="0" dirty="0" smtClean="0"/>
            <a:t>…</a:t>
          </a:r>
          <a:r>
            <a:rPr lang="fr-FR" noProof="0" dirty="0" smtClean="0"/>
            <a:t>)</a:t>
          </a:r>
          <a:endParaRPr lang="fr-FR" noProof="0" dirty="0"/>
        </a:p>
      </dgm:t>
    </dgm:pt>
    <dgm:pt modelId="{7666A538-4722-F14A-8860-8688535CE189}" type="parTrans" cxnId="{BB50BBAC-51E9-5846-988C-FA326C67492B}">
      <dgm:prSet/>
      <dgm:spPr/>
      <dgm:t>
        <a:bodyPr/>
        <a:lstStyle/>
        <a:p>
          <a:endParaRPr lang="fr-FR"/>
        </a:p>
      </dgm:t>
    </dgm:pt>
    <dgm:pt modelId="{C5003E6D-40F1-FB4B-8190-B5F084181F2F}" type="sibTrans" cxnId="{BB50BBAC-51E9-5846-988C-FA326C67492B}">
      <dgm:prSet/>
      <dgm:spPr/>
      <dgm:t>
        <a:bodyPr/>
        <a:lstStyle/>
        <a:p>
          <a:endParaRPr lang="fr-FR"/>
        </a:p>
      </dgm:t>
    </dgm:pt>
    <dgm:pt modelId="{6F1872F4-A030-4D64-A17C-72EA1ABBD62E}" type="pres">
      <dgm:prSet presAssocID="{CF9055CF-8DEB-4A02-949A-DE72B6AC5D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8302F07-D6A9-46A5-9807-EBF6C9F5B2DD}" type="pres">
      <dgm:prSet presAssocID="{082E8A29-955A-4C7C-A174-3E9DCD4DC89B}" presName="node" presStyleLbl="node1" presStyleIdx="0" presStyleCnt="2" custLinFactX="-1475" custLinFactNeighborX="-100000" custLinFactNeighborY="29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681DF6F-8E98-430C-9A87-14BEC6C3269E}" type="pres">
      <dgm:prSet presAssocID="{C2176686-D23E-48EB-9D1B-1A1B46236638}" presName="sibTrans" presStyleCnt="0"/>
      <dgm:spPr/>
    </dgm:pt>
    <dgm:pt modelId="{25A33852-3C4B-4406-8856-3A4D6201948C}" type="pres">
      <dgm:prSet presAssocID="{6D0E5D9F-7263-4526-A227-51301233F54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071DB43-A3ED-A441-807D-6E16F7B3BB14}" srcId="{6D0E5D9F-7263-4526-A227-51301233F549}" destId="{7DE78E4E-8510-6642-93AE-D20B48CBDADD}" srcOrd="1" destOrd="0" parTransId="{05DEDCA8-D15D-FE4F-8D43-8DD0A40B15E5}" sibTransId="{87DFFA29-7437-324B-A1F4-EAEE255F5286}"/>
    <dgm:cxn modelId="{3C2009E0-0B5B-DD4B-9CBE-D91DFBB5AF75}" type="presOf" srcId="{5BE2DB81-A24B-7E4F-9F5C-7746D0984B3C}" destId="{98302F07-D6A9-46A5-9807-EBF6C9F5B2DD}" srcOrd="0" destOrd="3" presId="urn:microsoft.com/office/officeart/2005/8/layout/hList6"/>
    <dgm:cxn modelId="{1ECEEB9D-C947-3640-A8A5-A18279D846FE}" type="presOf" srcId="{B86124A4-14C7-49C7-A342-9B2C2B94980B}" destId="{98302F07-D6A9-46A5-9807-EBF6C9F5B2DD}" srcOrd="0" destOrd="2" presId="urn:microsoft.com/office/officeart/2005/8/layout/hList6"/>
    <dgm:cxn modelId="{4FAF489A-20C5-F745-AD4E-248959AD7ABF}" type="presOf" srcId="{082E8A29-955A-4C7C-A174-3E9DCD4DC89B}" destId="{98302F07-D6A9-46A5-9807-EBF6C9F5B2DD}" srcOrd="0" destOrd="0" presId="urn:microsoft.com/office/officeart/2005/8/layout/hList6"/>
    <dgm:cxn modelId="{67217CEF-CB9E-824A-BB99-A15095E59B6D}" type="presOf" srcId="{DBE6D19F-3424-9340-9085-87668DA31125}" destId="{98302F07-D6A9-46A5-9807-EBF6C9F5B2DD}" srcOrd="0" destOrd="5" presId="urn:microsoft.com/office/officeart/2005/8/layout/hList6"/>
    <dgm:cxn modelId="{67A03D8F-F327-4A9F-ABBC-1EB67EFD1ECB}" srcId="{082E8A29-955A-4C7C-A174-3E9DCD4DC89B}" destId="{23A0DE4A-FE92-496E-B335-3433CEFB74E9}" srcOrd="0" destOrd="0" parTransId="{68935D38-FEDC-4CD3-8002-43CB3944BEAF}" sibTransId="{55DF926D-029A-4E18-95C4-77A5A37CAE40}"/>
    <dgm:cxn modelId="{508A9F6A-C4F1-4147-A5F6-B89293B446E8}" srcId="{082E8A29-955A-4C7C-A174-3E9DCD4DC89B}" destId="{B86124A4-14C7-49C7-A342-9B2C2B94980B}" srcOrd="1" destOrd="0" parTransId="{B2F6F8FA-C3EE-485C-BFEC-A81570DC47D8}" sibTransId="{1114C752-8188-4E63-BFFC-E4081ACE9882}"/>
    <dgm:cxn modelId="{8910F93B-7180-4A52-9856-879D102D33F8}" srcId="{6D0E5D9F-7263-4526-A227-51301233F549}" destId="{357008B7-F3FD-489F-A410-81C9A9EFE4DA}" srcOrd="0" destOrd="0" parTransId="{ED5EFE54-4C6D-4A88-939B-CE66C6668425}" sibTransId="{87BC108C-4915-4A4B-8565-E4BD28BA3C35}"/>
    <dgm:cxn modelId="{2986897A-7787-444F-B6C8-41F3823EF3C1}" srcId="{CF9055CF-8DEB-4A02-949A-DE72B6AC5D37}" destId="{082E8A29-955A-4C7C-A174-3E9DCD4DC89B}" srcOrd="0" destOrd="0" parTransId="{BA7938E6-8DFA-40B7-B4C4-EACC6D85FC31}" sibTransId="{C2176686-D23E-48EB-9D1B-1A1B46236638}"/>
    <dgm:cxn modelId="{DF319B04-B50B-AA4B-8B5A-E8F84AD2DEBE}" type="presOf" srcId="{23A0DE4A-FE92-496E-B335-3433CEFB74E9}" destId="{98302F07-D6A9-46A5-9807-EBF6C9F5B2DD}" srcOrd="0" destOrd="1" presId="urn:microsoft.com/office/officeart/2005/8/layout/hList6"/>
    <dgm:cxn modelId="{6F9458D9-755C-EA4F-B436-C1D8D9743C40}" type="presOf" srcId="{0724C412-FB8C-204D-8CD4-3162003E079A}" destId="{98302F07-D6A9-46A5-9807-EBF6C9F5B2DD}" srcOrd="0" destOrd="4" presId="urn:microsoft.com/office/officeart/2005/8/layout/hList6"/>
    <dgm:cxn modelId="{5175375E-059E-5B44-9253-26710F59B63C}" srcId="{082E8A29-955A-4C7C-A174-3E9DCD4DC89B}" destId="{0724C412-FB8C-204D-8CD4-3162003E079A}" srcOrd="3" destOrd="0" parTransId="{BD305E19-4D23-8543-BEE0-65E2EABE2917}" sibTransId="{3E517397-C8B1-554C-919B-9E1688B973D0}"/>
    <dgm:cxn modelId="{BB50BBAC-51E9-5846-988C-FA326C67492B}" srcId="{082E8A29-955A-4C7C-A174-3E9DCD4DC89B}" destId="{DBE6D19F-3424-9340-9085-87668DA31125}" srcOrd="4" destOrd="0" parTransId="{7666A538-4722-F14A-8860-8688535CE189}" sibTransId="{C5003E6D-40F1-FB4B-8190-B5F084181F2F}"/>
    <dgm:cxn modelId="{F410F0C9-73F2-024D-A58D-AA42D9129C2E}" type="presOf" srcId="{6D0E5D9F-7263-4526-A227-51301233F549}" destId="{25A33852-3C4B-4406-8856-3A4D6201948C}" srcOrd="0" destOrd="0" presId="urn:microsoft.com/office/officeart/2005/8/layout/hList6"/>
    <dgm:cxn modelId="{4FE980D6-CB71-4C49-BC9A-E602A6A5B6AF}" type="presOf" srcId="{CF9055CF-8DEB-4A02-949A-DE72B6AC5D37}" destId="{6F1872F4-A030-4D64-A17C-72EA1ABBD62E}" srcOrd="0" destOrd="0" presId="urn:microsoft.com/office/officeart/2005/8/layout/hList6"/>
    <dgm:cxn modelId="{AEE0E763-966C-CA46-90D8-35467DB65999}" srcId="{082E8A29-955A-4C7C-A174-3E9DCD4DC89B}" destId="{5BE2DB81-A24B-7E4F-9F5C-7746D0984B3C}" srcOrd="2" destOrd="0" parTransId="{0F97C621-203A-5F4B-9418-D537EE817081}" sibTransId="{B1C0362E-CF7C-354E-BC9F-A918696F81ED}"/>
    <dgm:cxn modelId="{A58D3EEA-D856-6C4A-BF20-A9EC5F3897A9}" type="presOf" srcId="{7DE78E4E-8510-6642-93AE-D20B48CBDADD}" destId="{25A33852-3C4B-4406-8856-3A4D6201948C}" srcOrd="0" destOrd="2" presId="urn:microsoft.com/office/officeart/2005/8/layout/hList6"/>
    <dgm:cxn modelId="{C8C462C6-33A3-4E8B-91FE-36DBE92F1C4A}" srcId="{CF9055CF-8DEB-4A02-949A-DE72B6AC5D37}" destId="{6D0E5D9F-7263-4526-A227-51301233F549}" srcOrd="1" destOrd="0" parTransId="{23416D07-25F8-426C-BC65-639E6BCF4D6D}" sibTransId="{DE289E29-1989-4D8E-8AA6-F030105B3F13}"/>
    <dgm:cxn modelId="{5B6AE7F8-3A86-B748-91C9-89306BCBB777}" type="presOf" srcId="{357008B7-F3FD-489F-A410-81C9A9EFE4DA}" destId="{25A33852-3C4B-4406-8856-3A4D6201948C}" srcOrd="0" destOrd="1" presId="urn:microsoft.com/office/officeart/2005/8/layout/hList6"/>
    <dgm:cxn modelId="{889680B3-DFD2-FD4A-A71C-B99B66574AA2}" type="presParOf" srcId="{6F1872F4-A030-4D64-A17C-72EA1ABBD62E}" destId="{98302F07-D6A9-46A5-9807-EBF6C9F5B2DD}" srcOrd="0" destOrd="0" presId="urn:microsoft.com/office/officeart/2005/8/layout/hList6"/>
    <dgm:cxn modelId="{65287479-9EA1-2B43-BF29-29E5963EADEE}" type="presParOf" srcId="{6F1872F4-A030-4D64-A17C-72EA1ABBD62E}" destId="{6681DF6F-8E98-430C-9A87-14BEC6C3269E}" srcOrd="1" destOrd="0" presId="urn:microsoft.com/office/officeart/2005/8/layout/hList6"/>
    <dgm:cxn modelId="{1DD6AF35-F3A9-6F4C-81B5-A360DD89D19E}" type="presParOf" srcId="{6F1872F4-A030-4D64-A17C-72EA1ABBD62E}" destId="{25A33852-3C4B-4406-8856-3A4D6201948C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02F07-D6A9-46A5-9807-EBF6C9F5B2DD}">
      <dsp:nvSpPr>
        <dsp:cNvPr id="0" name=""/>
        <dsp:cNvSpPr/>
      </dsp:nvSpPr>
      <dsp:spPr>
        <a:xfrm rot="16200000">
          <a:off x="5154" y="-5154"/>
          <a:ext cx="3248148" cy="325845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186" bIns="0" numCol="1" spcCol="1270" rtlCol="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noProof="0" dirty="0" smtClean="0"/>
            <a:t>Adverbe (ou locution adverbiale) </a:t>
          </a:r>
          <a:endParaRPr lang="fr-FR" sz="2000" kern="1200" noProof="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noProof="0" dirty="0" smtClean="0"/>
            <a:t>Si</a:t>
          </a:r>
          <a:r>
            <a:rPr lang="mr-IN" sz="1600" kern="1200" noProof="0" dirty="0" smtClean="0"/>
            <a:t>…</a:t>
          </a:r>
          <a:r>
            <a:rPr lang="fr-FR" sz="1600" kern="1200" noProof="0" dirty="0" smtClean="0"/>
            <a:t> (que</a:t>
          </a:r>
          <a:r>
            <a:rPr lang="mr-IN" sz="1600" kern="1200" noProof="0" dirty="0" smtClean="0"/>
            <a:t>…</a:t>
          </a:r>
          <a:r>
            <a:rPr lang="fr-FR" sz="1600" kern="1200" noProof="0" dirty="0" smtClean="0"/>
            <a:t>)</a:t>
          </a:r>
          <a:endParaRPr lang="fr-FR" sz="1600" kern="1200" noProof="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noProof="0" dirty="0" smtClean="0"/>
            <a:t>Tant</a:t>
          </a:r>
          <a:r>
            <a:rPr lang="mr-IN" sz="1600" kern="1200" noProof="0" dirty="0" smtClean="0"/>
            <a:t>…</a:t>
          </a:r>
          <a:r>
            <a:rPr lang="fr-FR" sz="1600" kern="1200" noProof="0" dirty="0" smtClean="0"/>
            <a:t> (que</a:t>
          </a:r>
          <a:r>
            <a:rPr lang="mr-IN" sz="1600" kern="1200" noProof="0" dirty="0" smtClean="0"/>
            <a:t>…</a:t>
          </a:r>
          <a:r>
            <a:rPr lang="fr-FR" sz="1600" kern="1200" noProof="0" dirty="0" smtClean="0"/>
            <a:t>)</a:t>
          </a:r>
          <a:endParaRPr lang="fr-FR" sz="1600" kern="1200" noProof="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noProof="0" dirty="0" smtClean="0"/>
            <a:t>Suffisamment</a:t>
          </a:r>
          <a:r>
            <a:rPr lang="mr-IN" sz="1600" kern="1200" noProof="0" dirty="0" smtClean="0"/>
            <a:t>…</a:t>
          </a:r>
          <a:r>
            <a:rPr lang="fr-FR" sz="1600" kern="1200" noProof="0" dirty="0" smtClean="0"/>
            <a:t> (pour que</a:t>
          </a:r>
          <a:r>
            <a:rPr lang="mr-IN" sz="1600" kern="1200" noProof="0" dirty="0" smtClean="0"/>
            <a:t>…</a:t>
          </a:r>
          <a:r>
            <a:rPr lang="fr-FR" sz="1600" kern="1200" noProof="0" dirty="0" smtClean="0"/>
            <a:t>)</a:t>
          </a:r>
          <a:endParaRPr lang="fr-FR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noProof="0" smtClean="0"/>
            <a:t>Plus</a:t>
          </a:r>
          <a:r>
            <a:rPr lang="mr-IN" sz="1600" kern="1200" noProof="0" smtClean="0"/>
            <a:t>…</a:t>
          </a:r>
          <a:r>
            <a:rPr lang="fr-FR" sz="1600" kern="1200" noProof="0" smtClean="0"/>
            <a:t> (que</a:t>
          </a:r>
          <a:r>
            <a:rPr lang="mr-IN" sz="1600" kern="1200" noProof="0" smtClean="0"/>
            <a:t>…</a:t>
          </a:r>
          <a:r>
            <a:rPr lang="fr-FR" sz="1600" kern="1200" noProof="0" smtClean="0"/>
            <a:t>)</a:t>
          </a:r>
          <a:endParaRPr lang="fr-FR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noProof="0" dirty="0" smtClean="0"/>
            <a:t>Moins</a:t>
          </a:r>
          <a:r>
            <a:rPr lang="mr-IN" sz="1600" kern="1200" noProof="0" dirty="0" smtClean="0"/>
            <a:t>…</a:t>
          </a:r>
          <a:r>
            <a:rPr lang="fr-FR" sz="1600" kern="1200" noProof="0" dirty="0" smtClean="0"/>
            <a:t> (que</a:t>
          </a:r>
          <a:r>
            <a:rPr lang="mr-IN" sz="1600" kern="1200" noProof="0" dirty="0" smtClean="0"/>
            <a:t>…</a:t>
          </a:r>
          <a:r>
            <a:rPr lang="fr-FR" sz="1600" kern="1200" noProof="0" dirty="0" smtClean="0"/>
            <a:t>)</a:t>
          </a:r>
          <a:endParaRPr lang="fr-FR" sz="1600" kern="1200" noProof="0" dirty="0"/>
        </a:p>
      </dsp:txBody>
      <dsp:txXfrm rot="5400000">
        <a:off x="0" y="649630"/>
        <a:ext cx="3258457" cy="1948888"/>
      </dsp:txXfrm>
    </dsp:sp>
    <dsp:sp modelId="{25A33852-3C4B-4406-8856-3A4D6201948C}">
      <dsp:nvSpPr>
        <dsp:cNvPr id="0" name=""/>
        <dsp:cNvSpPr/>
      </dsp:nvSpPr>
      <dsp:spPr>
        <a:xfrm rot="16200000">
          <a:off x="3511384" y="-5154"/>
          <a:ext cx="3248148" cy="325845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186" bIns="0" numCol="1" spcCol="1270" rtlCol="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noProof="0" dirty="0" smtClean="0"/>
            <a:t>Déterminant quantificateur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noProof="0" dirty="0" smtClean="0"/>
            <a:t>Plus de</a:t>
          </a:r>
          <a:r>
            <a:rPr lang="mr-IN" sz="2000" kern="1200" noProof="0" dirty="0" smtClean="0"/>
            <a:t>…</a:t>
          </a:r>
          <a:r>
            <a:rPr lang="fr-FR" sz="2000" kern="1200" noProof="0" dirty="0" smtClean="0"/>
            <a:t> (que</a:t>
          </a:r>
          <a:r>
            <a:rPr lang="mr-IN" sz="2000" kern="1200" noProof="0" dirty="0" smtClean="0"/>
            <a:t>…</a:t>
          </a:r>
          <a:r>
            <a:rPr lang="fr-FR" sz="2000" kern="1200" noProof="0" dirty="0" smtClean="0"/>
            <a:t>)</a:t>
          </a:r>
          <a:endParaRPr lang="fr-FR" sz="2000" kern="1200" noProof="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noProof="0" dirty="0" smtClean="0"/>
            <a:t>Moins de</a:t>
          </a:r>
          <a:r>
            <a:rPr lang="mr-IN" sz="1600" kern="1200" noProof="0" dirty="0" smtClean="0"/>
            <a:t>…</a:t>
          </a:r>
          <a:r>
            <a:rPr lang="fr-FR" sz="1600" kern="1200" noProof="0" dirty="0" smtClean="0"/>
            <a:t> (que</a:t>
          </a:r>
          <a:r>
            <a:rPr lang="mr-IN" sz="1600" kern="1200" noProof="0" dirty="0" smtClean="0"/>
            <a:t>…</a:t>
          </a:r>
          <a:r>
            <a:rPr lang="fr-FR" sz="1600" kern="1200" noProof="0" dirty="0" smtClean="0"/>
            <a:t>)</a:t>
          </a:r>
          <a:endParaRPr lang="fr-FR" sz="1600" kern="1200" noProof="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noProof="0" dirty="0" smtClean="0"/>
            <a:t>Autant de</a:t>
          </a:r>
          <a:r>
            <a:rPr lang="mr-IN" sz="1600" kern="1200" noProof="0" dirty="0" smtClean="0"/>
            <a:t>…</a:t>
          </a:r>
          <a:r>
            <a:rPr lang="fr-FR" sz="1600" kern="1200" noProof="0" dirty="0" smtClean="0"/>
            <a:t> (que</a:t>
          </a:r>
          <a:r>
            <a:rPr lang="mr-IN" sz="1600" kern="1200" noProof="0" dirty="0" smtClean="0"/>
            <a:t>…</a:t>
          </a:r>
          <a:r>
            <a:rPr lang="fr-FR" sz="1600" kern="1200" noProof="0" dirty="0" smtClean="0"/>
            <a:t>) </a:t>
          </a:r>
          <a:endParaRPr lang="fr-FR" sz="1600" kern="1200" noProof="0" dirty="0"/>
        </a:p>
      </dsp:txBody>
      <dsp:txXfrm rot="5400000">
        <a:off x="3506230" y="649630"/>
        <a:ext cx="3258457" cy="19488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02F07-D6A9-46A5-9807-EBF6C9F5B2DD}">
      <dsp:nvSpPr>
        <dsp:cNvPr id="0" name=""/>
        <dsp:cNvSpPr/>
      </dsp:nvSpPr>
      <dsp:spPr>
        <a:xfrm rot="16200000">
          <a:off x="5154" y="-5154"/>
          <a:ext cx="3248148" cy="325845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186" bIns="0" numCol="1" spcCol="1270" rtlCol="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noProof="0" dirty="0" smtClean="0"/>
            <a:t>Adverbe (ou locution adverbiale) </a:t>
          </a:r>
          <a:endParaRPr lang="fr-FR" sz="2000" kern="1200" noProof="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noProof="0" dirty="0" smtClean="0"/>
            <a:t>Si</a:t>
          </a:r>
          <a:r>
            <a:rPr lang="mr-IN" sz="1600" kern="1200" noProof="0" dirty="0" smtClean="0"/>
            <a:t>…</a:t>
          </a:r>
          <a:r>
            <a:rPr lang="fr-FR" sz="1600" kern="1200" noProof="0" dirty="0" smtClean="0"/>
            <a:t> (que</a:t>
          </a:r>
          <a:r>
            <a:rPr lang="mr-IN" sz="1600" kern="1200" noProof="0" dirty="0" smtClean="0"/>
            <a:t>…</a:t>
          </a:r>
          <a:r>
            <a:rPr lang="fr-FR" sz="1600" kern="1200" noProof="0" dirty="0" smtClean="0"/>
            <a:t>)</a:t>
          </a:r>
          <a:endParaRPr lang="fr-FR" sz="1600" kern="1200" noProof="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noProof="0" dirty="0" smtClean="0"/>
            <a:t>Tant</a:t>
          </a:r>
          <a:r>
            <a:rPr lang="mr-IN" sz="1600" kern="1200" noProof="0" dirty="0" smtClean="0"/>
            <a:t>…</a:t>
          </a:r>
          <a:r>
            <a:rPr lang="fr-FR" sz="1600" kern="1200" noProof="0" dirty="0" smtClean="0"/>
            <a:t> (que</a:t>
          </a:r>
          <a:r>
            <a:rPr lang="mr-IN" sz="1600" kern="1200" noProof="0" dirty="0" smtClean="0"/>
            <a:t>…</a:t>
          </a:r>
          <a:r>
            <a:rPr lang="fr-FR" sz="1600" kern="1200" noProof="0" dirty="0" smtClean="0"/>
            <a:t>)</a:t>
          </a:r>
          <a:endParaRPr lang="fr-FR" sz="1600" kern="1200" noProof="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noProof="0" dirty="0" smtClean="0"/>
            <a:t>Suffisamment</a:t>
          </a:r>
          <a:r>
            <a:rPr lang="mr-IN" sz="1600" kern="1200" noProof="0" dirty="0" smtClean="0"/>
            <a:t>…</a:t>
          </a:r>
          <a:r>
            <a:rPr lang="fr-FR" sz="1600" kern="1200" noProof="0" dirty="0" smtClean="0"/>
            <a:t> (pour que</a:t>
          </a:r>
          <a:r>
            <a:rPr lang="mr-IN" sz="1600" kern="1200" noProof="0" dirty="0" smtClean="0"/>
            <a:t>…</a:t>
          </a:r>
          <a:r>
            <a:rPr lang="fr-FR" sz="1600" kern="1200" noProof="0" dirty="0" smtClean="0"/>
            <a:t>)</a:t>
          </a:r>
          <a:endParaRPr lang="fr-FR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noProof="0" smtClean="0"/>
            <a:t>Plus</a:t>
          </a:r>
          <a:r>
            <a:rPr lang="mr-IN" sz="1600" kern="1200" noProof="0" smtClean="0"/>
            <a:t>…</a:t>
          </a:r>
          <a:r>
            <a:rPr lang="fr-FR" sz="1600" kern="1200" noProof="0" smtClean="0"/>
            <a:t> (que</a:t>
          </a:r>
          <a:r>
            <a:rPr lang="mr-IN" sz="1600" kern="1200" noProof="0" smtClean="0"/>
            <a:t>…</a:t>
          </a:r>
          <a:r>
            <a:rPr lang="fr-FR" sz="1600" kern="1200" noProof="0" smtClean="0"/>
            <a:t>)</a:t>
          </a:r>
          <a:endParaRPr lang="fr-FR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noProof="0" dirty="0" smtClean="0"/>
            <a:t>Moins</a:t>
          </a:r>
          <a:r>
            <a:rPr lang="mr-IN" sz="1600" kern="1200" noProof="0" dirty="0" smtClean="0"/>
            <a:t>…</a:t>
          </a:r>
          <a:r>
            <a:rPr lang="fr-FR" sz="1600" kern="1200" noProof="0" dirty="0" smtClean="0"/>
            <a:t> (que</a:t>
          </a:r>
          <a:r>
            <a:rPr lang="mr-IN" sz="1600" kern="1200" noProof="0" dirty="0" smtClean="0"/>
            <a:t>…</a:t>
          </a:r>
          <a:r>
            <a:rPr lang="fr-FR" sz="1600" kern="1200" noProof="0" dirty="0" smtClean="0"/>
            <a:t>)</a:t>
          </a:r>
          <a:endParaRPr lang="fr-FR" sz="1600" kern="1200" noProof="0" dirty="0"/>
        </a:p>
      </dsp:txBody>
      <dsp:txXfrm rot="5400000">
        <a:off x="0" y="649630"/>
        <a:ext cx="3258457" cy="1948888"/>
      </dsp:txXfrm>
    </dsp:sp>
    <dsp:sp modelId="{25A33852-3C4B-4406-8856-3A4D6201948C}">
      <dsp:nvSpPr>
        <dsp:cNvPr id="0" name=""/>
        <dsp:cNvSpPr/>
      </dsp:nvSpPr>
      <dsp:spPr>
        <a:xfrm rot="16200000">
          <a:off x="3511384" y="-5154"/>
          <a:ext cx="3248148" cy="325845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186" bIns="0" numCol="1" spcCol="1270" rtlCol="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noProof="0" dirty="0" smtClean="0"/>
            <a:t>Déterminant quantificateur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noProof="0" dirty="0" smtClean="0"/>
            <a:t>Plus de</a:t>
          </a:r>
          <a:r>
            <a:rPr lang="mr-IN" sz="2000" kern="1200" noProof="0" dirty="0" smtClean="0"/>
            <a:t>…</a:t>
          </a:r>
          <a:r>
            <a:rPr lang="fr-FR" sz="2000" kern="1200" noProof="0" dirty="0" smtClean="0"/>
            <a:t> (que</a:t>
          </a:r>
          <a:r>
            <a:rPr lang="mr-IN" sz="2000" kern="1200" noProof="0" dirty="0" smtClean="0"/>
            <a:t>…</a:t>
          </a:r>
          <a:r>
            <a:rPr lang="fr-FR" sz="2000" kern="1200" noProof="0" dirty="0" smtClean="0"/>
            <a:t>)</a:t>
          </a:r>
          <a:endParaRPr lang="fr-FR" sz="2000" kern="1200" noProof="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noProof="0" dirty="0" smtClean="0"/>
            <a:t>Moins de</a:t>
          </a:r>
          <a:r>
            <a:rPr lang="mr-IN" sz="1600" kern="1200" noProof="0" dirty="0" smtClean="0"/>
            <a:t>…</a:t>
          </a:r>
          <a:r>
            <a:rPr lang="fr-FR" sz="1600" kern="1200" noProof="0" dirty="0" smtClean="0"/>
            <a:t> (que</a:t>
          </a:r>
          <a:r>
            <a:rPr lang="mr-IN" sz="1600" kern="1200" noProof="0" dirty="0" smtClean="0"/>
            <a:t>…</a:t>
          </a:r>
          <a:r>
            <a:rPr lang="fr-FR" sz="1600" kern="1200" noProof="0" dirty="0" smtClean="0"/>
            <a:t>)</a:t>
          </a:r>
          <a:endParaRPr lang="fr-FR" sz="1600" kern="1200" noProof="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noProof="0" dirty="0" smtClean="0"/>
            <a:t>Autant de</a:t>
          </a:r>
          <a:r>
            <a:rPr lang="mr-IN" sz="1600" kern="1200" noProof="0" dirty="0" smtClean="0"/>
            <a:t>…</a:t>
          </a:r>
          <a:r>
            <a:rPr lang="fr-FR" sz="1600" kern="1200" noProof="0" dirty="0" smtClean="0"/>
            <a:t> (que</a:t>
          </a:r>
          <a:r>
            <a:rPr lang="mr-IN" sz="1600" kern="1200" noProof="0" dirty="0" smtClean="0"/>
            <a:t>…</a:t>
          </a:r>
          <a:r>
            <a:rPr lang="fr-FR" sz="1600" kern="1200" noProof="0" dirty="0" smtClean="0"/>
            <a:t>) </a:t>
          </a:r>
          <a:endParaRPr lang="fr-FR" sz="1600" kern="1200" noProof="0" dirty="0"/>
        </a:p>
      </dsp:txBody>
      <dsp:txXfrm rot="5400000">
        <a:off x="3506230" y="649630"/>
        <a:ext cx="3258457" cy="19488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02F07-D6A9-46A5-9807-EBF6C9F5B2DD}">
      <dsp:nvSpPr>
        <dsp:cNvPr id="0" name=""/>
        <dsp:cNvSpPr/>
      </dsp:nvSpPr>
      <dsp:spPr>
        <a:xfrm rot="16200000">
          <a:off x="5154" y="-5154"/>
          <a:ext cx="3248148" cy="325845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186" bIns="0" numCol="1" spcCol="1270" rtlCol="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noProof="0" dirty="0" smtClean="0"/>
            <a:t>Adverbe (ou locution adverbiale) </a:t>
          </a:r>
          <a:endParaRPr lang="fr-FR" sz="2000" kern="1200" noProof="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noProof="0" dirty="0" smtClean="0"/>
            <a:t>Si</a:t>
          </a:r>
          <a:r>
            <a:rPr lang="mr-IN" sz="1600" kern="1200" noProof="0" dirty="0" smtClean="0"/>
            <a:t>…</a:t>
          </a:r>
          <a:r>
            <a:rPr lang="fr-FR" sz="1600" kern="1200" noProof="0" dirty="0" smtClean="0"/>
            <a:t> (que</a:t>
          </a:r>
          <a:r>
            <a:rPr lang="mr-IN" sz="1600" kern="1200" noProof="0" dirty="0" smtClean="0"/>
            <a:t>…</a:t>
          </a:r>
          <a:r>
            <a:rPr lang="fr-FR" sz="1600" kern="1200" noProof="0" dirty="0" smtClean="0"/>
            <a:t>)</a:t>
          </a:r>
          <a:endParaRPr lang="fr-FR" sz="1600" kern="1200" noProof="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noProof="0" dirty="0" smtClean="0"/>
            <a:t>Tant</a:t>
          </a:r>
          <a:r>
            <a:rPr lang="mr-IN" sz="1600" kern="1200" noProof="0" dirty="0" smtClean="0"/>
            <a:t>…</a:t>
          </a:r>
          <a:r>
            <a:rPr lang="fr-FR" sz="1600" kern="1200" noProof="0" dirty="0" smtClean="0"/>
            <a:t> (que</a:t>
          </a:r>
          <a:r>
            <a:rPr lang="mr-IN" sz="1600" kern="1200" noProof="0" dirty="0" smtClean="0"/>
            <a:t>…</a:t>
          </a:r>
          <a:r>
            <a:rPr lang="fr-FR" sz="1600" kern="1200" noProof="0" dirty="0" smtClean="0"/>
            <a:t>)</a:t>
          </a:r>
          <a:endParaRPr lang="fr-FR" sz="1600" kern="1200" noProof="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noProof="0" dirty="0" smtClean="0"/>
            <a:t>Suffisamment</a:t>
          </a:r>
          <a:r>
            <a:rPr lang="mr-IN" sz="1600" kern="1200" noProof="0" dirty="0" smtClean="0"/>
            <a:t>…</a:t>
          </a:r>
          <a:r>
            <a:rPr lang="fr-FR" sz="1600" kern="1200" noProof="0" dirty="0" smtClean="0"/>
            <a:t> (pour que</a:t>
          </a:r>
          <a:r>
            <a:rPr lang="mr-IN" sz="1600" kern="1200" noProof="0" dirty="0" smtClean="0"/>
            <a:t>…</a:t>
          </a:r>
          <a:r>
            <a:rPr lang="fr-FR" sz="1600" kern="1200" noProof="0" dirty="0" smtClean="0"/>
            <a:t>)</a:t>
          </a:r>
          <a:endParaRPr lang="fr-FR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noProof="0" smtClean="0"/>
            <a:t>Plus</a:t>
          </a:r>
          <a:r>
            <a:rPr lang="mr-IN" sz="1600" kern="1200" noProof="0" smtClean="0"/>
            <a:t>…</a:t>
          </a:r>
          <a:r>
            <a:rPr lang="fr-FR" sz="1600" kern="1200" noProof="0" smtClean="0"/>
            <a:t> (que</a:t>
          </a:r>
          <a:r>
            <a:rPr lang="mr-IN" sz="1600" kern="1200" noProof="0" smtClean="0"/>
            <a:t>…</a:t>
          </a:r>
          <a:r>
            <a:rPr lang="fr-FR" sz="1600" kern="1200" noProof="0" smtClean="0"/>
            <a:t>)</a:t>
          </a:r>
          <a:endParaRPr lang="fr-FR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noProof="0" dirty="0" smtClean="0"/>
            <a:t>Moins</a:t>
          </a:r>
          <a:r>
            <a:rPr lang="mr-IN" sz="1600" kern="1200" noProof="0" dirty="0" smtClean="0"/>
            <a:t>…</a:t>
          </a:r>
          <a:r>
            <a:rPr lang="fr-FR" sz="1600" kern="1200" noProof="0" dirty="0" smtClean="0"/>
            <a:t> (que</a:t>
          </a:r>
          <a:r>
            <a:rPr lang="mr-IN" sz="1600" kern="1200" noProof="0" dirty="0" smtClean="0"/>
            <a:t>…</a:t>
          </a:r>
          <a:r>
            <a:rPr lang="fr-FR" sz="1600" kern="1200" noProof="0" dirty="0" smtClean="0"/>
            <a:t>)</a:t>
          </a:r>
          <a:endParaRPr lang="fr-FR" sz="1600" kern="1200" noProof="0" dirty="0"/>
        </a:p>
      </dsp:txBody>
      <dsp:txXfrm rot="5400000">
        <a:off x="0" y="649630"/>
        <a:ext cx="3258457" cy="1948888"/>
      </dsp:txXfrm>
    </dsp:sp>
    <dsp:sp modelId="{25A33852-3C4B-4406-8856-3A4D6201948C}">
      <dsp:nvSpPr>
        <dsp:cNvPr id="0" name=""/>
        <dsp:cNvSpPr/>
      </dsp:nvSpPr>
      <dsp:spPr>
        <a:xfrm rot="16200000">
          <a:off x="3511384" y="-5154"/>
          <a:ext cx="3248148" cy="325845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186" bIns="0" numCol="1" spcCol="1270" rtlCol="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noProof="0" dirty="0" smtClean="0"/>
            <a:t>Déterminant quantificateur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noProof="0" dirty="0" smtClean="0"/>
            <a:t>Plus de</a:t>
          </a:r>
          <a:r>
            <a:rPr lang="mr-IN" sz="2000" kern="1200" noProof="0" dirty="0" smtClean="0"/>
            <a:t>…</a:t>
          </a:r>
          <a:r>
            <a:rPr lang="fr-FR" sz="2000" kern="1200" noProof="0" dirty="0" smtClean="0"/>
            <a:t> (que</a:t>
          </a:r>
          <a:r>
            <a:rPr lang="mr-IN" sz="2000" kern="1200" noProof="0" dirty="0" smtClean="0"/>
            <a:t>…</a:t>
          </a:r>
          <a:r>
            <a:rPr lang="fr-FR" sz="2000" kern="1200" noProof="0" dirty="0" smtClean="0"/>
            <a:t>)</a:t>
          </a:r>
          <a:endParaRPr lang="fr-FR" sz="2000" kern="1200" noProof="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noProof="0" dirty="0" smtClean="0"/>
            <a:t>Moins de</a:t>
          </a:r>
          <a:r>
            <a:rPr lang="mr-IN" sz="1600" kern="1200" noProof="0" dirty="0" smtClean="0"/>
            <a:t>…</a:t>
          </a:r>
          <a:r>
            <a:rPr lang="fr-FR" sz="1600" kern="1200" noProof="0" dirty="0" smtClean="0"/>
            <a:t> (que</a:t>
          </a:r>
          <a:r>
            <a:rPr lang="mr-IN" sz="1600" kern="1200" noProof="0" dirty="0" smtClean="0"/>
            <a:t>…</a:t>
          </a:r>
          <a:r>
            <a:rPr lang="fr-FR" sz="1600" kern="1200" noProof="0" dirty="0" smtClean="0"/>
            <a:t>)</a:t>
          </a:r>
          <a:endParaRPr lang="fr-FR" sz="1600" kern="1200" noProof="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noProof="0" dirty="0" smtClean="0"/>
            <a:t>Autant de</a:t>
          </a:r>
          <a:r>
            <a:rPr lang="mr-IN" sz="1600" kern="1200" noProof="0" dirty="0" smtClean="0"/>
            <a:t>…</a:t>
          </a:r>
          <a:r>
            <a:rPr lang="fr-FR" sz="1600" kern="1200" noProof="0" dirty="0" smtClean="0"/>
            <a:t> (que</a:t>
          </a:r>
          <a:r>
            <a:rPr lang="mr-IN" sz="1600" kern="1200" noProof="0" dirty="0" smtClean="0"/>
            <a:t>…</a:t>
          </a:r>
          <a:r>
            <a:rPr lang="fr-FR" sz="1600" kern="1200" noProof="0" dirty="0" smtClean="0"/>
            <a:t>) </a:t>
          </a:r>
          <a:endParaRPr lang="fr-FR" sz="1600" kern="1200" noProof="0" dirty="0"/>
        </a:p>
      </dsp:txBody>
      <dsp:txXfrm rot="5400000">
        <a:off x="3506230" y="649630"/>
        <a:ext cx="3258457" cy="1948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9C801BB-FD05-48A6-96CC-BEDE470E66A8}" type="datetime1">
              <a:rPr lang="fr-FR" smtClean="0"/>
              <a:t>29/04/2020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1101F89-C3C8-411F-AC4E-FE0C6D481D1D}" type="datetime1">
              <a:rPr lang="fr-FR" noProof="0" smtClean="0"/>
              <a:t>29/04/2020</a:t>
            </a:fld>
            <a:endParaRPr lang="fr-FR" noProof="0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 smtClean="0"/>
              <a:t>Modifiez les styles du texte du masque</a:t>
            </a:r>
          </a:p>
          <a:p>
            <a:pPr lvl="1" rtl="0"/>
            <a:r>
              <a:rPr lang="fr-FR" noProof="0" dirty="0" smtClean="0"/>
              <a:t>Deuxième niveau</a:t>
            </a:r>
          </a:p>
          <a:p>
            <a:pPr lvl="2" rtl="0"/>
            <a:r>
              <a:rPr lang="fr-FR" noProof="0" dirty="0" smtClean="0"/>
              <a:t>Troisième niveau</a:t>
            </a:r>
          </a:p>
          <a:p>
            <a:pPr lvl="3" rtl="0"/>
            <a:r>
              <a:rPr lang="fr-FR" noProof="0" dirty="0" smtClean="0"/>
              <a:t>Quatrième niveau</a:t>
            </a:r>
          </a:p>
          <a:p>
            <a:pPr lvl="4" rtl="0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fr-FR" noProof="0" smtClean="0"/>
              <a:t>‹#›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7608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052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3468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9142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068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3388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5516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156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0817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6411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6193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435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3293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1183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5525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0423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0667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11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E58B253A-C60C-446F-BF32-D25BC5270AF5}" type="datetime1">
              <a:rPr lang="fr-FR" smtClean="0"/>
              <a:t>29/04/2020</a:t>
            </a:fld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fr-FR" smtClean="0"/>
              <a:pPr rtl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 smtClean="0"/>
              <a:t>Cliquez pour 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97267F-9C36-44DE-83AC-52D06FCBA136}" type="datetime1">
              <a:rPr lang="fr-FR" smtClean="0"/>
              <a:t>29/04/2020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 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pic>
        <p:nvPicPr>
          <p:cNvPr id="7" name="Image 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fr-FR" smtClean="0"/>
              <a:t>Cliquez pour 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>
            <a:lvl1pPr>
              <a:defRPr/>
            </a:lvl1pPr>
          </a:lstStyle>
          <a:p>
            <a:fld id="{A58689FB-1A87-46B3-BF3F-F50E4336314B}" type="datetime1">
              <a:rPr lang="fr-FR" smtClean="0"/>
              <a:pPr/>
              <a:t>29/04/2020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smtClean="0"/>
              <a:t>Cliquez pour 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50B4B9-7DDB-465A-978C-C7AE9D64BC02}" type="datetime1">
              <a:rPr lang="fr-FR" smtClean="0"/>
              <a:pPr/>
              <a:t>29/04/2020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9AAC13B-36B6-4F85-B793-76954BA56095}" type="datetime1">
              <a:rPr lang="fr-FR" smtClean="0"/>
              <a:t>29/04/2020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fr-FR" smtClean="0"/>
              <a:pPr rtl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fr-FR" smtClean="0"/>
              <a:t>Cliquez pour 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fr-FR" smtClean="0"/>
              <a:t>Cliquez pour 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E95E67-AEDF-4C51-A5C0-2E715EBB1C5A}" type="datetime1">
              <a:rPr lang="fr-FR" smtClean="0"/>
              <a:t>29/04/2020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fr-FR" smtClean="0"/>
              <a:t>Cliquez pour 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fr-FR" smtClean="0"/>
              <a:t>Cliquez pour 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D7215D-F21F-45DC-9287-73F8D38530E4}" type="datetime1">
              <a:rPr lang="fr-FR" smtClean="0"/>
              <a:pPr/>
              <a:t>29/04/2020</a:t>
            </a:fld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3D6300-A925-4E40-83D3-DB7425DA8D92}" type="datetime1">
              <a:rPr lang="fr-FR" smtClean="0"/>
              <a:t>29/04/2020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12F62A-CC2E-49E6-88EB-571B3FF2DE8A}" type="datetime1">
              <a:rPr lang="fr-FR" smtClean="0"/>
              <a:t>29/04/2020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4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Espace réservé du contenu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smtClean="0"/>
              <a:t>Cliquez pour 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3389F6-3AC3-4117-8BF2-9CD446E468A0}" type="datetime1">
              <a:rPr lang="fr-FR" smtClean="0"/>
              <a:t>29/04/2020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Espace réservé d’image 2" descr="Espace réservé vide pour ajouter une image. Cliquez sur l’espace réservé et sélectionnez l’image à ajouter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smtClean="0"/>
              <a:t>Faire glisser l'image vers l'espace réservé ou cliquer sur l'icône pour l'ajouter</a:t>
            </a:r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DFB81F-413D-4B3C-ACB3-41869F69AF48}" type="datetime1">
              <a:rPr lang="fr-FR" smtClean="0"/>
              <a:t>29/04/2020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dirty="0" smtClean="0"/>
              <a:t>Modifiez les styles du texte du masque</a:t>
            </a:r>
          </a:p>
          <a:p>
            <a:pPr lvl="1" rtl="0"/>
            <a:r>
              <a:rPr lang="fr-FR" dirty="0" smtClean="0"/>
              <a:t>Deuxième niveau</a:t>
            </a:r>
          </a:p>
          <a:p>
            <a:pPr lvl="2" rtl="0"/>
            <a:r>
              <a:rPr lang="fr-FR" dirty="0" smtClean="0"/>
              <a:t>Troisième niveau</a:t>
            </a:r>
          </a:p>
          <a:p>
            <a:pPr lvl="3" rtl="0"/>
            <a:r>
              <a:rPr lang="fr-FR" dirty="0" smtClean="0"/>
              <a:t>Quatrième niveau</a:t>
            </a:r>
          </a:p>
          <a:p>
            <a:pPr lvl="4" rtl="0"/>
            <a:r>
              <a:rPr lang="fr-FR" dirty="0" smtClean="0"/>
              <a:t>Cinquième niveau</a:t>
            </a:r>
          </a:p>
          <a:p>
            <a:pPr lvl="5" rtl="0"/>
            <a:r>
              <a:rPr lang="fr-FR" dirty="0" smtClean="0"/>
              <a:t>Sixième</a:t>
            </a:r>
          </a:p>
          <a:p>
            <a:pPr lvl="6" rtl="0"/>
            <a:r>
              <a:rPr lang="fr-FR" dirty="0" smtClean="0"/>
              <a:t>Septième</a:t>
            </a:r>
          </a:p>
          <a:p>
            <a:pPr lvl="7" rtl="0"/>
            <a:r>
              <a:rPr lang="fr-FR" dirty="0" smtClean="0"/>
              <a:t>Huitième</a:t>
            </a:r>
          </a:p>
          <a:p>
            <a:pPr lvl="8" rtl="0"/>
            <a:r>
              <a:rPr lang="fr-FR" dirty="0" smtClean="0"/>
              <a:t>Neuvième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83A09EB0-8DC2-4DED-ACA5-A7797F41DE4D}" type="datetime1">
              <a:rPr lang="fr-FR" smtClean="0"/>
              <a:pPr/>
              <a:t>29/04/2020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fr-FR" smtClean="0"/>
              <a:pPr rtl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-FR" dirty="0" smtClean="0"/>
              <a:t>La subordonnée conjonctive en fonction de complément circonstanciel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r-FR" dirty="0" smtClean="0"/>
              <a:t>Mieux comprendre la notion et l’appliquer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 smtClean="0"/>
              <a:t>Comment analyser un système corrélatif ?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280160" y="2090056"/>
            <a:ext cx="99657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Il faut </a:t>
            </a:r>
            <a:r>
              <a:rPr lang="fr-FR" b="1" dirty="0" smtClean="0"/>
              <a:t>identifier le mot de la proposition principale dont dépend la subordonnée </a:t>
            </a:r>
            <a:r>
              <a:rPr lang="fr-FR" dirty="0" smtClean="0"/>
              <a:t>et </a:t>
            </a:r>
            <a:r>
              <a:rPr lang="fr-FR" b="1" dirty="0" smtClean="0"/>
              <a:t>préciser sa nature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dirty="0" smtClean="0"/>
              <a:t>Reprenons notre exemple:</a:t>
            </a:r>
            <a:endParaRPr lang="fr-FR" dirty="0"/>
          </a:p>
          <a:p>
            <a:r>
              <a:rPr lang="fr-FR" b="1" dirty="0" smtClean="0">
                <a:solidFill>
                  <a:schemeClr val="accent2"/>
                </a:solidFill>
              </a:rPr>
              <a:t>Il est tombé si brutalement qu’il s’est cassé la jambe.</a:t>
            </a:r>
          </a:p>
          <a:p>
            <a:r>
              <a:rPr lang="fr-FR" dirty="0" smtClean="0"/>
              <a:t>Dans ce cas, la proposition subordonnée circonstancielle est introduite par le système corrélatif « si</a:t>
            </a:r>
            <a:r>
              <a:rPr lang="mr-IN" dirty="0" smtClean="0"/>
              <a:t>…</a:t>
            </a:r>
            <a:r>
              <a:rPr lang="fr-FR" dirty="0" smtClean="0"/>
              <a:t> que</a:t>
            </a:r>
            <a:r>
              <a:rPr lang="mr-IN" dirty="0" smtClean="0"/>
              <a:t>…</a:t>
            </a:r>
            <a:r>
              <a:rPr lang="fr-FR" dirty="0" smtClean="0"/>
              <a:t> ». Elle dépend en effet du mot « si », qui est un adverbe d’intensité, précisant le sens de l’adverbe « brutalement ».</a:t>
            </a:r>
          </a:p>
          <a:p>
            <a:endParaRPr lang="fr-FR" dirty="0"/>
          </a:p>
          <a:p>
            <a:endParaRPr lang="fr-FR" dirty="0"/>
          </a:p>
          <a:p>
            <a:endParaRPr lang="fr-FR" b="1" dirty="0" smtClean="0">
              <a:solidFill>
                <a:schemeClr val="accent2"/>
              </a:solidFill>
            </a:endParaRPr>
          </a:p>
          <a:p>
            <a:endParaRPr lang="fr-FR" b="1" dirty="0">
              <a:solidFill>
                <a:schemeClr val="accent2"/>
              </a:solidFill>
            </a:endParaRPr>
          </a:p>
          <a:p>
            <a:endParaRPr lang="fr-F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09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 smtClean="0"/>
              <a:t>Comment analyser la nature du mot de la principale dont dépend une subordonnée construite en corrélation ? </a:t>
            </a:r>
            <a:endParaRPr lang="fr-FR" dirty="0"/>
          </a:p>
        </p:txBody>
      </p:sp>
      <p:graphicFrame>
        <p:nvGraphicFramePr>
          <p:cNvPr id="8" name="Espace réservé du contenu 2" descr="Liste trapézoïdale avec 4 groupes organisés de gauche à droite avec descriptions des tâches sous chaque groupe"/>
          <p:cNvGraphicFramePr>
            <a:graphicFrameLocks noGrp="1"/>
          </p:cNvGraphicFramePr>
          <p:nvPr>
            <p:ph idx="1"/>
            <p:extLst/>
          </p:nvPr>
        </p:nvGraphicFramePr>
        <p:xfrm>
          <a:off x="400751" y="2487635"/>
          <a:ext cx="6768075" cy="3248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/>
          <p:cNvSpPr/>
          <p:nvPr/>
        </p:nvSpPr>
        <p:spPr>
          <a:xfrm>
            <a:off x="400752" y="1911928"/>
            <a:ext cx="6768074" cy="33250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SEULEMENT DEUX POSSIBILITÉS :</a:t>
            </a:r>
            <a:endParaRPr lang="fr-FR" b="1" u="sng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51005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 smtClean="0"/>
              <a:t>Comment analyser la nature du mot de la principale dont dépend une subordonnée construite en corrélation ? </a:t>
            </a:r>
            <a:endParaRPr lang="fr-FR" dirty="0"/>
          </a:p>
        </p:txBody>
      </p:sp>
      <p:graphicFrame>
        <p:nvGraphicFramePr>
          <p:cNvPr id="8" name="Espace réservé du contenu 2" descr="Liste trapézoïdale avec 4 groupes organisés de gauche à droite avec descriptions des tâches sous chaque group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443926"/>
              </p:ext>
            </p:extLst>
          </p:nvPr>
        </p:nvGraphicFramePr>
        <p:xfrm>
          <a:off x="400751" y="2487635"/>
          <a:ext cx="6768075" cy="3248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/>
          <p:cNvSpPr/>
          <p:nvPr/>
        </p:nvSpPr>
        <p:spPr>
          <a:xfrm>
            <a:off x="400752" y="1911928"/>
            <a:ext cx="6768074" cy="33250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SEULEMENT DEUX POSSIBILITÉS :</a:t>
            </a:r>
            <a:endParaRPr lang="fr-FR" b="1" u="sng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675410" y="5372408"/>
            <a:ext cx="128281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S’il </a:t>
            </a:r>
            <a:r>
              <a:rPr lang="fr-FR" sz="1200" dirty="0"/>
              <a:t>précise </a:t>
            </a:r>
            <a:r>
              <a:rPr lang="fr-FR" sz="1200" dirty="0" smtClean="0"/>
              <a:t>l’intensité, c’est un </a:t>
            </a:r>
            <a:r>
              <a:rPr lang="fr-FR" sz="1200" b="1" dirty="0" smtClean="0"/>
              <a:t>adverbe d’intensité</a:t>
            </a:r>
            <a:r>
              <a:rPr lang="fr-FR" sz="1200" dirty="0" smtClean="0"/>
              <a:t>. </a:t>
            </a:r>
            <a:endParaRPr lang="fr-FR" sz="1200" dirty="0"/>
          </a:p>
          <a:p>
            <a:r>
              <a:rPr lang="fr-FR" sz="1200" b="1" i="1" dirty="0">
                <a:solidFill>
                  <a:schemeClr val="accent2"/>
                </a:solidFill>
              </a:rPr>
              <a:t>Je suis tellement intéressant qu’ils ont écouté.</a:t>
            </a:r>
          </a:p>
          <a:p>
            <a:endParaRPr lang="fr-FR" sz="12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92786" y="5735783"/>
            <a:ext cx="21826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S’il précise un degré, c’est un </a:t>
            </a:r>
            <a:r>
              <a:rPr lang="fr-FR" sz="1200" b="1" dirty="0"/>
              <a:t>adverbe de degré.</a:t>
            </a:r>
            <a:r>
              <a:rPr lang="fr-FR" sz="1200" dirty="0"/>
              <a:t> </a:t>
            </a:r>
            <a:endParaRPr lang="fr-FR" sz="12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fr-FR" sz="1200" b="1" i="1" dirty="0">
                <a:solidFill>
                  <a:schemeClr val="accent2"/>
                </a:solidFill>
              </a:rPr>
              <a:t>Je suis </a:t>
            </a:r>
            <a:r>
              <a:rPr lang="fr-FR" sz="1200" b="1" i="1" u="sng" dirty="0">
                <a:solidFill>
                  <a:schemeClr val="accent2"/>
                </a:solidFill>
              </a:rPr>
              <a:t>plus</a:t>
            </a:r>
            <a:r>
              <a:rPr lang="fr-FR" sz="1200" b="1" i="1" dirty="0">
                <a:solidFill>
                  <a:schemeClr val="accent2"/>
                </a:solidFill>
              </a:rPr>
              <a:t> intéressant que Michel (ne l’est).</a:t>
            </a:r>
          </a:p>
          <a:p>
            <a:endParaRPr lang="fr-FR" sz="1200" dirty="0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1033272" y="5148072"/>
            <a:ext cx="118872" cy="587711"/>
          </a:xfrm>
          <a:prstGeom prst="straightConnector1">
            <a:avLst/>
          </a:prstGeom>
          <a:ln w="38100"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2130356" y="4690872"/>
            <a:ext cx="557980" cy="669639"/>
          </a:xfrm>
          <a:prstGeom prst="straightConnector1">
            <a:avLst/>
          </a:prstGeom>
          <a:ln w="38100"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6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 smtClean="0"/>
              <a:t>Comment analyser la nature du mot de la principale dont dépend une subordonnée construite en corrélation ? </a:t>
            </a:r>
            <a:endParaRPr lang="fr-FR" dirty="0"/>
          </a:p>
        </p:txBody>
      </p:sp>
      <p:graphicFrame>
        <p:nvGraphicFramePr>
          <p:cNvPr id="8" name="Espace réservé du contenu 2" descr="Liste trapézoïdale avec 4 groupes organisés de gauche à droite avec descriptions des tâches sous chaque groupe"/>
          <p:cNvGraphicFramePr>
            <a:graphicFrameLocks noGrp="1"/>
          </p:cNvGraphicFramePr>
          <p:nvPr>
            <p:ph idx="1"/>
            <p:extLst/>
          </p:nvPr>
        </p:nvGraphicFramePr>
        <p:xfrm>
          <a:off x="400751" y="2487635"/>
          <a:ext cx="6768075" cy="3248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7664021" y="2247156"/>
            <a:ext cx="4342230" cy="40960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POUR TROUVER LA NATURE DU MOT, IDENTIFIEZ LA NATURE DU MOT QU’IL PRÉCISE: </a:t>
            </a:r>
            <a:endParaRPr lang="fr-FR" b="1" dirty="0" smtClean="0"/>
          </a:p>
          <a:p>
            <a:pPr marL="285750" indent="-285750">
              <a:buFont typeface="Courier New" charset="0"/>
              <a:buChar char="o"/>
            </a:pPr>
            <a:r>
              <a:rPr lang="fr-FR" b="1" dirty="0" smtClean="0"/>
              <a:t>Un </a:t>
            </a:r>
            <a:r>
              <a:rPr lang="fr-FR" b="1" u="sng" dirty="0" smtClean="0"/>
              <a:t>adverbe</a:t>
            </a:r>
            <a:r>
              <a:rPr lang="fr-FR" b="1" dirty="0" smtClean="0"/>
              <a:t> précise le sens d’un verbe, d’un adjectif, ou d’un autre adverbe.</a:t>
            </a:r>
          </a:p>
          <a:p>
            <a:r>
              <a:rPr lang="fr-FR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J’ai </a:t>
            </a:r>
            <a:r>
              <a:rPr lang="fr-FR" b="1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tellement</a:t>
            </a:r>
            <a:r>
              <a:rPr lang="fr-FR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parlé que je suis essoufflé.</a:t>
            </a:r>
          </a:p>
          <a:p>
            <a:r>
              <a:rPr lang="fr-FR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J’ai </a:t>
            </a:r>
            <a:r>
              <a:rPr lang="fr-FR" b="1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tellement</a:t>
            </a:r>
            <a:r>
              <a:rPr lang="fr-FR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bien parlé qu’ils ont applaudi.</a:t>
            </a:r>
          </a:p>
          <a:p>
            <a:r>
              <a:rPr lang="fr-FR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Je suis </a:t>
            </a:r>
            <a:r>
              <a:rPr lang="fr-FR" b="1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tellement</a:t>
            </a:r>
            <a:r>
              <a:rPr lang="fr-FR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intéressant qu’ils ont écouté.</a:t>
            </a:r>
          </a:p>
          <a:p>
            <a:pPr marL="285750" indent="-285750">
              <a:buFont typeface="Courier New" charset="0"/>
              <a:buChar char="o"/>
            </a:pPr>
            <a:r>
              <a:rPr lang="fr-FR" b="1" dirty="0" smtClean="0"/>
              <a:t>Un </a:t>
            </a:r>
            <a:r>
              <a:rPr lang="fr-FR" b="1" u="sng" dirty="0" smtClean="0"/>
              <a:t>déterminant</a:t>
            </a:r>
            <a:r>
              <a:rPr lang="fr-FR" b="1" dirty="0" smtClean="0"/>
              <a:t> précise un nom (comme les articles).</a:t>
            </a:r>
          </a:p>
          <a:p>
            <a:r>
              <a:rPr lang="fr-FR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J’ai </a:t>
            </a:r>
            <a:r>
              <a:rPr lang="fr-FR" b="1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plus de</a:t>
            </a:r>
            <a:r>
              <a:rPr lang="fr-FR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temps que tu en jamais eu. </a:t>
            </a:r>
            <a:endParaRPr lang="fr-FR" dirty="0"/>
          </a:p>
        </p:txBody>
      </p:sp>
      <p:sp>
        <p:nvSpPr>
          <p:cNvPr id="6" name="Cadre 5"/>
          <p:cNvSpPr/>
          <p:nvPr/>
        </p:nvSpPr>
        <p:spPr>
          <a:xfrm>
            <a:off x="9034029" y="4054004"/>
            <a:ext cx="560908" cy="24115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Cadre 6"/>
          <p:cNvSpPr/>
          <p:nvPr/>
        </p:nvSpPr>
        <p:spPr>
          <a:xfrm>
            <a:off x="9034029" y="4316030"/>
            <a:ext cx="463138" cy="26125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Cadre 8"/>
          <p:cNvSpPr/>
          <p:nvPr/>
        </p:nvSpPr>
        <p:spPr>
          <a:xfrm>
            <a:off x="9314483" y="4543648"/>
            <a:ext cx="1128156" cy="29688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Cadre 9"/>
          <p:cNvSpPr/>
          <p:nvPr/>
        </p:nvSpPr>
        <p:spPr>
          <a:xfrm>
            <a:off x="8775864" y="5673028"/>
            <a:ext cx="688769" cy="26125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0752" y="1911928"/>
            <a:ext cx="6768074" cy="33250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SEULEMENT DEUX POSSIBILITÉS :</a:t>
            </a:r>
            <a:endParaRPr lang="fr-FR" b="1" u="sng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675410" y="5372408"/>
            <a:ext cx="128281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S’il </a:t>
            </a:r>
            <a:r>
              <a:rPr lang="fr-FR" sz="1200" dirty="0"/>
              <a:t>précise </a:t>
            </a:r>
            <a:r>
              <a:rPr lang="fr-FR" sz="1200" dirty="0" smtClean="0"/>
              <a:t>l’intensité, c’est un </a:t>
            </a:r>
            <a:r>
              <a:rPr lang="fr-FR" sz="1200" b="1" dirty="0" smtClean="0"/>
              <a:t>adverbe d’intensité</a:t>
            </a:r>
            <a:r>
              <a:rPr lang="fr-FR" sz="1200" dirty="0" smtClean="0"/>
              <a:t>. </a:t>
            </a:r>
            <a:endParaRPr lang="fr-FR" sz="1200" dirty="0"/>
          </a:p>
          <a:p>
            <a:r>
              <a:rPr lang="fr-FR" sz="1200" b="1" i="1" dirty="0">
                <a:solidFill>
                  <a:schemeClr val="accent2"/>
                </a:solidFill>
              </a:rPr>
              <a:t>Je suis tellement intéressant qu’ils ont écouté.</a:t>
            </a:r>
          </a:p>
          <a:p>
            <a:endParaRPr lang="fr-FR" sz="12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92786" y="5735783"/>
            <a:ext cx="21826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S’il précise un degré, c’est un </a:t>
            </a:r>
            <a:r>
              <a:rPr lang="fr-FR" sz="1200" b="1" dirty="0"/>
              <a:t>adverbe de degré.</a:t>
            </a:r>
            <a:r>
              <a:rPr lang="fr-FR" sz="1200" dirty="0"/>
              <a:t> </a:t>
            </a:r>
            <a:endParaRPr lang="fr-FR" sz="12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fr-FR" sz="1200" b="1" i="1" dirty="0">
                <a:solidFill>
                  <a:schemeClr val="accent2"/>
                </a:solidFill>
              </a:rPr>
              <a:t>Je suis </a:t>
            </a:r>
            <a:r>
              <a:rPr lang="fr-FR" sz="1200" b="1" i="1" u="sng" dirty="0">
                <a:solidFill>
                  <a:schemeClr val="accent2"/>
                </a:solidFill>
              </a:rPr>
              <a:t>plus</a:t>
            </a:r>
            <a:r>
              <a:rPr lang="fr-FR" sz="1200" b="1" i="1" dirty="0">
                <a:solidFill>
                  <a:schemeClr val="accent2"/>
                </a:solidFill>
              </a:rPr>
              <a:t> intéressant que Michel (ne l’est).</a:t>
            </a:r>
          </a:p>
          <a:p>
            <a:endParaRPr lang="fr-FR" sz="1200" dirty="0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1033272" y="5148072"/>
            <a:ext cx="118872" cy="587711"/>
          </a:xfrm>
          <a:prstGeom prst="straightConnector1">
            <a:avLst/>
          </a:prstGeom>
          <a:ln w="38100"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2130356" y="4690872"/>
            <a:ext cx="557980" cy="669639"/>
          </a:xfrm>
          <a:prstGeom prst="straightConnector1">
            <a:avLst/>
          </a:prstGeom>
          <a:ln w="38100"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06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 smtClean="0"/>
              <a:t>Comment analyser la circonstance exprimée ?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431870" y="2504626"/>
            <a:ext cx="9618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1000" dirty="0"/>
          </a:p>
          <a:p>
            <a:endParaRPr lang="fr-FR" b="1" dirty="0">
              <a:solidFill>
                <a:schemeClr val="accent2"/>
              </a:solidFill>
            </a:endParaRPr>
          </a:p>
        </p:txBody>
      </p:sp>
      <p:sp>
        <p:nvSpPr>
          <p:cNvPr id="6" name="Étiquette 5"/>
          <p:cNvSpPr/>
          <p:nvPr/>
        </p:nvSpPr>
        <p:spPr>
          <a:xfrm>
            <a:off x="143692" y="1971569"/>
            <a:ext cx="2181498" cy="4703551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Il ne faut pas s’appuyer simplement sur la conjonction mais sur le sens de la phrase car parfois, une même conjonction peut introduire des subordonnées exprimant des circonstances différentes. </a:t>
            </a:r>
          </a:p>
        </p:txBody>
      </p:sp>
    </p:spTree>
    <p:extLst>
      <p:ext uri="{BB962C8B-B14F-4D97-AF65-F5344CB8AC3E}">
        <p14:creationId xmlns:p14="http://schemas.microsoft.com/office/powerpoint/2010/main" val="145743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 smtClean="0"/>
              <a:t>Comment analyser la circonstance exprimée ?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431870" y="2504626"/>
            <a:ext cx="961861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000" dirty="0" smtClean="0"/>
          </a:p>
          <a:p>
            <a:pPr algn="just"/>
            <a:r>
              <a:rPr lang="fr-FR" sz="2000" b="1" dirty="0" smtClean="0">
                <a:solidFill>
                  <a:schemeClr val="accent2"/>
                </a:solidFill>
              </a:rPr>
              <a:t>Il a révisé jour et nuit de sorte qu’il a réussi son examen </a:t>
            </a:r>
            <a:r>
              <a:rPr lang="fr-FR" sz="2000" dirty="0" smtClean="0"/>
              <a:t>(résultat atteint ☞ C.C. de conséquence) </a:t>
            </a:r>
          </a:p>
          <a:p>
            <a:pPr algn="just"/>
            <a:r>
              <a:rPr lang="fr-FR" sz="2000" b="1" dirty="0" smtClean="0">
                <a:solidFill>
                  <a:schemeClr val="accent2"/>
                </a:solidFill>
              </a:rPr>
              <a:t>Il a révisé jour et nuit de sorte qu’il réussisse son examen </a:t>
            </a:r>
            <a:r>
              <a:rPr lang="fr-FR" sz="2000" dirty="0" smtClean="0"/>
              <a:t>(résultat souhaité ☞ C.C. de but) </a:t>
            </a:r>
          </a:p>
          <a:p>
            <a:pPr algn="just"/>
            <a:endParaRPr lang="fr-FR" sz="1000" dirty="0"/>
          </a:p>
          <a:p>
            <a:endParaRPr lang="fr-FR" b="1" dirty="0">
              <a:solidFill>
                <a:schemeClr val="accent2"/>
              </a:solidFill>
            </a:endParaRPr>
          </a:p>
        </p:txBody>
      </p:sp>
      <p:sp>
        <p:nvSpPr>
          <p:cNvPr id="6" name="Étiquette 5"/>
          <p:cNvSpPr/>
          <p:nvPr/>
        </p:nvSpPr>
        <p:spPr>
          <a:xfrm>
            <a:off x="143692" y="1971569"/>
            <a:ext cx="2181498" cy="4703551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Il ne faut pas s’appuyer simplement sur la conjonction mais sur le sens de la phrase car parfois, une même conjonction peut introduire des subordonnées exprimant des circonstances différentes.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43692" y="2042961"/>
            <a:ext cx="146388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Voici quelques exemples de phrases pouvant induire en erreur :</a:t>
            </a:r>
          </a:p>
        </p:txBody>
      </p:sp>
    </p:spTree>
    <p:extLst>
      <p:ext uri="{BB962C8B-B14F-4D97-AF65-F5344CB8AC3E}">
        <p14:creationId xmlns:p14="http://schemas.microsoft.com/office/powerpoint/2010/main" val="114217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 smtClean="0"/>
              <a:t>Comment analyser la circonstance exprimée ?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431870" y="2504626"/>
            <a:ext cx="961861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000" dirty="0" smtClean="0"/>
          </a:p>
          <a:p>
            <a:pPr algn="just"/>
            <a:r>
              <a:rPr lang="fr-FR" sz="2000" b="1" dirty="0" smtClean="0">
                <a:solidFill>
                  <a:schemeClr val="accent2"/>
                </a:solidFill>
              </a:rPr>
              <a:t>Il a révisé jour et nuit de sorte qu’il a réussi son examen </a:t>
            </a:r>
            <a:r>
              <a:rPr lang="fr-FR" sz="2000" dirty="0" smtClean="0"/>
              <a:t>(résultat atteint ☞ C.C. de conséquence) </a:t>
            </a:r>
          </a:p>
          <a:p>
            <a:pPr algn="just"/>
            <a:r>
              <a:rPr lang="fr-FR" sz="2000" b="1" dirty="0" smtClean="0">
                <a:solidFill>
                  <a:schemeClr val="accent2"/>
                </a:solidFill>
              </a:rPr>
              <a:t>Il a révisé jour et nuit de sorte qu’il réussisse son examen </a:t>
            </a:r>
            <a:r>
              <a:rPr lang="fr-FR" sz="2000" dirty="0" smtClean="0"/>
              <a:t>(résultat souhaité ☞ C.C. de but) </a:t>
            </a:r>
          </a:p>
          <a:p>
            <a:pPr algn="just"/>
            <a:endParaRPr lang="fr-FR" sz="1000" dirty="0"/>
          </a:p>
          <a:p>
            <a:pPr algn="just"/>
            <a:r>
              <a:rPr lang="fr-FR" sz="2000" b="1" dirty="0">
                <a:solidFill>
                  <a:schemeClr val="accent2"/>
                </a:solidFill>
              </a:rPr>
              <a:t>S’il venait, nous serions heureux</a:t>
            </a:r>
            <a:r>
              <a:rPr lang="fr-FR" sz="2000" dirty="0"/>
              <a:t> </a:t>
            </a:r>
            <a:r>
              <a:rPr lang="fr-FR" sz="2000" dirty="0" smtClean="0"/>
              <a:t>(C.C. de condition). </a:t>
            </a:r>
          </a:p>
          <a:p>
            <a:pPr algn="just"/>
            <a:r>
              <a:rPr lang="fr-FR" sz="2000" b="1" dirty="0" smtClean="0">
                <a:solidFill>
                  <a:schemeClr val="accent2"/>
                </a:solidFill>
              </a:rPr>
              <a:t>S’il </a:t>
            </a:r>
            <a:r>
              <a:rPr lang="fr-FR" sz="2000" b="1" dirty="0">
                <a:solidFill>
                  <a:schemeClr val="accent2"/>
                </a:solidFill>
              </a:rPr>
              <a:t>venait, il avait son fauteuil attitré </a:t>
            </a:r>
            <a:r>
              <a:rPr lang="fr-FR" sz="2000" dirty="0" smtClean="0"/>
              <a:t>(même sens que « Quand il venait » </a:t>
            </a:r>
            <a:r>
              <a:rPr lang="fr-FR" sz="2000" dirty="0"/>
              <a:t>☞ </a:t>
            </a:r>
            <a:r>
              <a:rPr lang="fr-FR" sz="2000" dirty="0" smtClean="0"/>
              <a:t> C. C. de temps). </a:t>
            </a:r>
          </a:p>
          <a:p>
            <a:pPr algn="just"/>
            <a:r>
              <a:rPr lang="fr-FR" sz="2000" b="1" dirty="0" smtClean="0">
                <a:solidFill>
                  <a:schemeClr val="accent2"/>
                </a:solidFill>
              </a:rPr>
              <a:t>S’il </a:t>
            </a:r>
            <a:r>
              <a:rPr lang="fr-FR" sz="2000" b="1" dirty="0">
                <a:solidFill>
                  <a:schemeClr val="accent2"/>
                </a:solidFill>
              </a:rPr>
              <a:t>était compréhensif envers certains, il était très sévère envers d’autres </a:t>
            </a:r>
            <a:r>
              <a:rPr lang="fr-FR" sz="2000" dirty="0" smtClean="0"/>
              <a:t>(même sens que « Bien qu’il fût</a:t>
            </a:r>
            <a:r>
              <a:rPr lang="mr-IN" sz="2000" dirty="0" smtClean="0"/>
              <a:t>…</a:t>
            </a:r>
            <a:r>
              <a:rPr lang="fr-FR" sz="2000" dirty="0" smtClean="0"/>
              <a:t> » </a:t>
            </a:r>
            <a:r>
              <a:rPr lang="fr-FR" sz="2000" dirty="0"/>
              <a:t>☞ </a:t>
            </a:r>
            <a:r>
              <a:rPr lang="fr-FR" sz="2000" dirty="0" smtClean="0"/>
              <a:t>C.C. d’opposition).</a:t>
            </a:r>
          </a:p>
          <a:p>
            <a:pPr algn="just"/>
            <a:endParaRPr lang="fr-FR" sz="1000" dirty="0"/>
          </a:p>
          <a:p>
            <a:endParaRPr lang="fr-FR" b="1" dirty="0">
              <a:solidFill>
                <a:schemeClr val="accent2"/>
              </a:solidFill>
            </a:endParaRPr>
          </a:p>
        </p:txBody>
      </p:sp>
      <p:sp>
        <p:nvSpPr>
          <p:cNvPr id="6" name="Étiquette 5"/>
          <p:cNvSpPr/>
          <p:nvPr/>
        </p:nvSpPr>
        <p:spPr>
          <a:xfrm>
            <a:off x="143692" y="1971569"/>
            <a:ext cx="2181498" cy="4703551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Il ne faut pas s’appuyer simplement sur la conjonction mais sur le sens de la phrase car parfois, une même conjonction peut introduire des subordonnées exprimant des circonstances différentes.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43692" y="2042961"/>
            <a:ext cx="146388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Voici quelques exemples de phrases pouvant induire en erreur :</a:t>
            </a:r>
          </a:p>
        </p:txBody>
      </p:sp>
    </p:spTree>
    <p:extLst>
      <p:ext uri="{BB962C8B-B14F-4D97-AF65-F5344CB8AC3E}">
        <p14:creationId xmlns:p14="http://schemas.microsoft.com/office/powerpoint/2010/main" val="71247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 smtClean="0"/>
              <a:t>Comment analyser la circonstance exprimée ?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431870" y="2504626"/>
            <a:ext cx="96186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000" dirty="0" smtClean="0"/>
          </a:p>
          <a:p>
            <a:pPr algn="just"/>
            <a:r>
              <a:rPr lang="fr-FR" sz="2000" b="1" dirty="0" smtClean="0">
                <a:solidFill>
                  <a:schemeClr val="accent2"/>
                </a:solidFill>
              </a:rPr>
              <a:t>Il a révisé jour et nuit de sorte qu’il a réussi son examen </a:t>
            </a:r>
            <a:r>
              <a:rPr lang="fr-FR" sz="2000" dirty="0" smtClean="0"/>
              <a:t>(résultat atteint ☞ C.C. de conséquence) </a:t>
            </a:r>
          </a:p>
          <a:p>
            <a:pPr algn="just"/>
            <a:r>
              <a:rPr lang="fr-FR" sz="2000" b="1" dirty="0" smtClean="0">
                <a:solidFill>
                  <a:schemeClr val="accent2"/>
                </a:solidFill>
              </a:rPr>
              <a:t>Il a révisé jour et nuit de sorte qu’il réussisse son examen </a:t>
            </a:r>
            <a:r>
              <a:rPr lang="fr-FR" sz="2000" dirty="0" smtClean="0"/>
              <a:t>(résultat souhaité ☞ C.C. de but) </a:t>
            </a:r>
          </a:p>
          <a:p>
            <a:pPr algn="just"/>
            <a:endParaRPr lang="fr-FR" sz="1000" dirty="0"/>
          </a:p>
          <a:p>
            <a:pPr algn="just"/>
            <a:r>
              <a:rPr lang="fr-FR" sz="2000" b="1" dirty="0">
                <a:solidFill>
                  <a:schemeClr val="accent2"/>
                </a:solidFill>
              </a:rPr>
              <a:t>S’il venait, nous serions heureux</a:t>
            </a:r>
            <a:r>
              <a:rPr lang="fr-FR" sz="2000" dirty="0"/>
              <a:t> </a:t>
            </a:r>
            <a:r>
              <a:rPr lang="fr-FR" sz="2000" dirty="0" smtClean="0"/>
              <a:t>(C.C. de condition). </a:t>
            </a:r>
          </a:p>
          <a:p>
            <a:pPr algn="just"/>
            <a:r>
              <a:rPr lang="fr-FR" sz="2000" b="1" dirty="0" smtClean="0">
                <a:solidFill>
                  <a:schemeClr val="accent2"/>
                </a:solidFill>
              </a:rPr>
              <a:t>S’il </a:t>
            </a:r>
            <a:r>
              <a:rPr lang="fr-FR" sz="2000" b="1" dirty="0">
                <a:solidFill>
                  <a:schemeClr val="accent2"/>
                </a:solidFill>
              </a:rPr>
              <a:t>venait, il avait son fauteuil attitré </a:t>
            </a:r>
            <a:r>
              <a:rPr lang="fr-FR" sz="2000" dirty="0" smtClean="0"/>
              <a:t>(même sens que « Quand il venait » </a:t>
            </a:r>
            <a:r>
              <a:rPr lang="fr-FR" sz="2000" dirty="0"/>
              <a:t>☞ </a:t>
            </a:r>
            <a:r>
              <a:rPr lang="fr-FR" sz="2000" dirty="0" smtClean="0"/>
              <a:t> C. C. de temps). </a:t>
            </a:r>
          </a:p>
          <a:p>
            <a:pPr algn="just"/>
            <a:r>
              <a:rPr lang="fr-FR" sz="2000" b="1" dirty="0" smtClean="0">
                <a:solidFill>
                  <a:schemeClr val="accent2"/>
                </a:solidFill>
              </a:rPr>
              <a:t>S’il </a:t>
            </a:r>
            <a:r>
              <a:rPr lang="fr-FR" sz="2000" b="1" dirty="0">
                <a:solidFill>
                  <a:schemeClr val="accent2"/>
                </a:solidFill>
              </a:rPr>
              <a:t>était compréhensif envers certains, il était très sévère envers d’autres </a:t>
            </a:r>
            <a:r>
              <a:rPr lang="fr-FR" sz="2000" dirty="0" smtClean="0"/>
              <a:t>(même sens que « Bien qu’il fût</a:t>
            </a:r>
            <a:r>
              <a:rPr lang="mr-IN" sz="2000" dirty="0" smtClean="0"/>
              <a:t>…</a:t>
            </a:r>
            <a:r>
              <a:rPr lang="fr-FR" sz="2000" dirty="0" smtClean="0"/>
              <a:t> » </a:t>
            </a:r>
            <a:r>
              <a:rPr lang="fr-FR" sz="2000" dirty="0"/>
              <a:t>☞ </a:t>
            </a:r>
            <a:r>
              <a:rPr lang="fr-FR" sz="2000" dirty="0" smtClean="0"/>
              <a:t>C.C. d’opposition).</a:t>
            </a:r>
          </a:p>
          <a:p>
            <a:pPr algn="just"/>
            <a:endParaRPr lang="fr-FR" sz="1000" dirty="0"/>
          </a:p>
          <a:p>
            <a:pPr algn="just"/>
            <a:r>
              <a:rPr lang="fr-FR" sz="2000" b="1" dirty="0" smtClean="0">
                <a:solidFill>
                  <a:schemeClr val="accent2"/>
                </a:solidFill>
              </a:rPr>
              <a:t>Il n’y a pas un bruit dans la maison quand Pauline travaille. </a:t>
            </a:r>
            <a:r>
              <a:rPr lang="fr-FR" sz="2000" dirty="0"/>
              <a:t>(C.C. de </a:t>
            </a:r>
            <a:r>
              <a:rPr lang="fr-FR" sz="2000" dirty="0" smtClean="0"/>
              <a:t>temps). </a:t>
            </a:r>
            <a:endParaRPr lang="fr-FR" sz="2000" b="1" dirty="0" smtClean="0">
              <a:solidFill>
                <a:schemeClr val="accent2"/>
              </a:solidFill>
            </a:endParaRPr>
          </a:p>
          <a:p>
            <a:pPr algn="just"/>
            <a:r>
              <a:rPr lang="fr-FR" sz="2000" b="1" dirty="0" smtClean="0">
                <a:solidFill>
                  <a:schemeClr val="accent2"/>
                </a:solidFill>
              </a:rPr>
              <a:t>Marcel se repose quand Pauline travaille. </a:t>
            </a:r>
            <a:r>
              <a:rPr lang="fr-FR" sz="2000" dirty="0"/>
              <a:t>(même sens que « </a:t>
            </a:r>
            <a:r>
              <a:rPr lang="fr-FR" sz="2000" dirty="0" smtClean="0"/>
              <a:t>Tandis que Pauline travaille » </a:t>
            </a:r>
            <a:r>
              <a:rPr lang="fr-FR" sz="2000" dirty="0"/>
              <a:t>☞ C.C. d’opposition).</a:t>
            </a:r>
          </a:p>
          <a:p>
            <a:endParaRPr lang="fr-FR" b="1" dirty="0">
              <a:solidFill>
                <a:schemeClr val="accent2"/>
              </a:solidFill>
            </a:endParaRPr>
          </a:p>
        </p:txBody>
      </p:sp>
      <p:sp>
        <p:nvSpPr>
          <p:cNvPr id="6" name="Étiquette 5"/>
          <p:cNvSpPr/>
          <p:nvPr/>
        </p:nvSpPr>
        <p:spPr>
          <a:xfrm>
            <a:off x="143692" y="1971569"/>
            <a:ext cx="2181498" cy="4703551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Il ne faut pas s’appuyer simplement sur la conjonction mais sur le sens de la phrase car parfois, une même conjonction peut introduire des subordonnées exprimant des circonstances différentes.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43692" y="2042961"/>
            <a:ext cx="146388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Voici quelques exemples de phrases pouvant induire en erreur :</a:t>
            </a:r>
          </a:p>
        </p:txBody>
      </p:sp>
    </p:spTree>
    <p:extLst>
      <p:ext uri="{BB962C8B-B14F-4D97-AF65-F5344CB8AC3E}">
        <p14:creationId xmlns:p14="http://schemas.microsoft.com/office/powerpoint/2010/main" val="193931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 smtClean="0"/>
              <a:t>Quelle peut être la question de grammaire sur cette notion?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1952442"/>
            <a:ext cx="9655440" cy="468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280160" y="466343"/>
            <a:ext cx="9733280" cy="1362113"/>
          </a:xfrm>
        </p:spPr>
        <p:txBody>
          <a:bodyPr rtlCol="0"/>
          <a:lstStyle/>
          <a:p>
            <a:pPr rtl="0"/>
            <a:r>
              <a:rPr lang="fr-FR" dirty="0" smtClean="0"/>
              <a:t>Comment désigner ce type de subordonnée et ses fonctions ?</a:t>
            </a:r>
            <a:endParaRPr lang="fr-FR" dirty="0"/>
          </a:p>
        </p:txBody>
      </p:sp>
      <p:sp>
        <p:nvSpPr>
          <p:cNvPr id="5" name="Larme 4"/>
          <p:cNvSpPr/>
          <p:nvPr/>
        </p:nvSpPr>
        <p:spPr>
          <a:xfrm>
            <a:off x="409074" y="2377440"/>
            <a:ext cx="5432926" cy="420624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Larme 5"/>
          <p:cNvSpPr/>
          <p:nvPr/>
        </p:nvSpPr>
        <p:spPr>
          <a:xfrm rot="16200000">
            <a:off x="7057723" y="1766234"/>
            <a:ext cx="4206241" cy="5428649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073133" y="2377439"/>
            <a:ext cx="25303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NATURE</a:t>
            </a:r>
            <a:endParaRPr lang="fr-FR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46520" y="2397758"/>
            <a:ext cx="3244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FONCTION</a:t>
            </a:r>
            <a:endParaRPr lang="fr-F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40178" y="3281593"/>
            <a:ext cx="44633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solidFill>
                  <a:schemeClr val="bg2">
                    <a:lumMod val="95000"/>
                  </a:schemeClr>
                </a:solidFill>
              </a:rPr>
              <a:t>Son petit nom complet « subordonnée conjonctive en fonction de complément circonstanciel » peut être simplifié. On peut donc l’appeler :</a:t>
            </a:r>
          </a:p>
          <a:p>
            <a:pPr marL="285750" indent="-285750" algn="just">
              <a:buFontTx/>
              <a:buChar char="-"/>
            </a:pPr>
            <a:r>
              <a:rPr lang="fr-FR" dirty="0" smtClean="0">
                <a:solidFill>
                  <a:schemeClr val="bg2">
                    <a:lumMod val="95000"/>
                  </a:schemeClr>
                </a:solidFill>
              </a:rPr>
              <a:t>Une subordonnée conjonctive circonstancielle</a:t>
            </a:r>
          </a:p>
          <a:p>
            <a:pPr marL="285750" indent="-285750" algn="just">
              <a:buFontTx/>
              <a:buChar char="-"/>
            </a:pPr>
            <a:r>
              <a:rPr lang="fr-FR" dirty="0" smtClean="0">
                <a:solidFill>
                  <a:schemeClr val="bg2">
                    <a:lumMod val="95000"/>
                  </a:schemeClr>
                </a:solidFill>
              </a:rPr>
              <a:t>Une subordonnée circonstancielle</a:t>
            </a:r>
          </a:p>
          <a:p>
            <a:pPr marL="285750" indent="-285750" algn="just">
              <a:buFontTx/>
              <a:buChar char="-"/>
            </a:pPr>
            <a:r>
              <a:rPr lang="fr-FR" dirty="0" smtClean="0">
                <a:solidFill>
                  <a:schemeClr val="bg2">
                    <a:lumMod val="95000"/>
                  </a:schemeClr>
                </a:solidFill>
              </a:rPr>
              <a:t>Une circonstancielle</a:t>
            </a:r>
            <a:endParaRPr lang="fr-FR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603999" y="3254602"/>
            <a:ext cx="4804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>
                    <a:lumMod val="95000"/>
                  </a:schemeClr>
                </a:solidFill>
              </a:rPr>
              <a:t>On peut formuler la circonstance exprimée de deux manières (nom ou adjectif). On dira qu’il s’agit d’un complément circonstanciel :</a:t>
            </a:r>
          </a:p>
          <a:p>
            <a:endParaRPr lang="fr-FR" dirty="0">
              <a:solidFill>
                <a:schemeClr val="bg2">
                  <a:lumMod val="95000"/>
                </a:schemeClr>
              </a:solidFill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052165"/>
              </p:ext>
            </p:extLst>
          </p:nvPr>
        </p:nvGraphicFramePr>
        <p:xfrm>
          <a:off x="7953400" y="4244418"/>
          <a:ext cx="2490012" cy="21031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45006"/>
                <a:gridCol w="1245006"/>
              </a:tblGrid>
              <a:tr h="2294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000" b="0" dirty="0" smtClean="0">
                          <a:ln>
                            <a:solidFill>
                              <a:schemeClr val="bg2">
                                <a:lumMod val="95000"/>
                              </a:schemeClr>
                            </a:solidFill>
                          </a:ln>
                          <a:solidFill>
                            <a:schemeClr val="bg2">
                              <a:lumMod val="95000"/>
                            </a:schemeClr>
                          </a:solidFill>
                        </a:rPr>
                        <a:t>De temps</a:t>
                      </a:r>
                      <a:endParaRPr lang="fr-FR" sz="1000" b="0" dirty="0">
                        <a:ln>
                          <a:solidFill>
                            <a:schemeClr val="bg2">
                              <a:lumMod val="95000"/>
                            </a:schemeClr>
                          </a:solidFill>
                        </a:ln>
                        <a:solidFill>
                          <a:schemeClr val="bg2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000" b="0" dirty="0" smtClean="0">
                          <a:ln>
                            <a:solidFill>
                              <a:schemeClr val="bg2">
                                <a:lumMod val="95000"/>
                              </a:schemeClr>
                            </a:solidFill>
                          </a:ln>
                          <a:solidFill>
                            <a:schemeClr val="bg2">
                              <a:lumMod val="95000"/>
                            </a:schemeClr>
                          </a:solidFill>
                        </a:rPr>
                        <a:t>Temporel</a:t>
                      </a:r>
                      <a:endParaRPr lang="fr-FR" sz="1000" b="0" dirty="0">
                        <a:ln>
                          <a:solidFill>
                            <a:schemeClr val="bg2">
                              <a:lumMod val="95000"/>
                            </a:schemeClr>
                          </a:solidFill>
                        </a:ln>
                        <a:solidFill>
                          <a:schemeClr val="bg2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000" b="0" dirty="0" smtClean="0">
                          <a:ln>
                            <a:solidFill>
                              <a:schemeClr val="bg2">
                                <a:lumMod val="95000"/>
                              </a:schemeClr>
                            </a:solidFill>
                          </a:ln>
                          <a:solidFill>
                            <a:schemeClr val="bg2">
                              <a:lumMod val="95000"/>
                            </a:schemeClr>
                          </a:solidFill>
                        </a:rPr>
                        <a:t>De cause</a:t>
                      </a:r>
                      <a:endParaRPr lang="fr-FR" sz="1000" b="0" dirty="0">
                        <a:ln>
                          <a:solidFill>
                            <a:schemeClr val="bg2">
                              <a:lumMod val="95000"/>
                            </a:schemeClr>
                          </a:solidFill>
                        </a:ln>
                        <a:solidFill>
                          <a:schemeClr val="bg2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000" b="0" dirty="0" smtClean="0">
                          <a:ln>
                            <a:solidFill>
                              <a:schemeClr val="bg2">
                                <a:lumMod val="95000"/>
                              </a:schemeClr>
                            </a:solidFill>
                          </a:ln>
                          <a:solidFill>
                            <a:schemeClr val="bg2">
                              <a:lumMod val="95000"/>
                            </a:schemeClr>
                          </a:solidFill>
                        </a:rPr>
                        <a:t>Causal</a:t>
                      </a:r>
                      <a:endParaRPr lang="fr-FR" sz="1000" b="0" dirty="0">
                        <a:ln>
                          <a:solidFill>
                            <a:schemeClr val="bg2">
                              <a:lumMod val="95000"/>
                            </a:schemeClr>
                          </a:solidFill>
                        </a:ln>
                        <a:solidFill>
                          <a:schemeClr val="bg2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000" b="0" dirty="0" smtClean="0">
                          <a:ln>
                            <a:solidFill>
                              <a:schemeClr val="bg2">
                                <a:lumMod val="95000"/>
                              </a:schemeClr>
                            </a:solidFill>
                          </a:ln>
                          <a:solidFill>
                            <a:schemeClr val="bg2">
                              <a:lumMod val="95000"/>
                            </a:schemeClr>
                          </a:solidFill>
                        </a:rPr>
                        <a:t>De but</a:t>
                      </a:r>
                      <a:endParaRPr lang="fr-FR" sz="1000" b="0" dirty="0">
                        <a:ln>
                          <a:solidFill>
                            <a:schemeClr val="bg2">
                              <a:lumMod val="95000"/>
                            </a:schemeClr>
                          </a:solidFill>
                        </a:ln>
                        <a:solidFill>
                          <a:schemeClr val="bg2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000" b="0" dirty="0" smtClean="0">
                          <a:ln>
                            <a:solidFill>
                              <a:schemeClr val="bg2">
                                <a:lumMod val="95000"/>
                              </a:schemeClr>
                            </a:solidFill>
                          </a:ln>
                          <a:solidFill>
                            <a:schemeClr val="bg2">
                              <a:lumMod val="95000"/>
                            </a:schemeClr>
                          </a:solidFill>
                        </a:rPr>
                        <a:t>Final</a:t>
                      </a:r>
                      <a:endParaRPr lang="fr-FR" sz="1000" b="0" dirty="0">
                        <a:ln>
                          <a:solidFill>
                            <a:schemeClr val="bg2">
                              <a:lumMod val="95000"/>
                            </a:schemeClr>
                          </a:solidFill>
                        </a:ln>
                        <a:solidFill>
                          <a:schemeClr val="bg2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000" b="0" dirty="0" smtClean="0">
                          <a:ln>
                            <a:solidFill>
                              <a:schemeClr val="bg2">
                                <a:lumMod val="95000"/>
                              </a:schemeClr>
                            </a:solidFill>
                          </a:ln>
                          <a:solidFill>
                            <a:schemeClr val="bg2">
                              <a:lumMod val="95000"/>
                            </a:schemeClr>
                          </a:solidFill>
                        </a:rPr>
                        <a:t>De conséquence</a:t>
                      </a:r>
                      <a:endParaRPr lang="fr-FR" sz="1000" b="0" dirty="0">
                        <a:ln>
                          <a:solidFill>
                            <a:schemeClr val="bg2">
                              <a:lumMod val="95000"/>
                            </a:schemeClr>
                          </a:solidFill>
                        </a:ln>
                        <a:solidFill>
                          <a:schemeClr val="bg2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000" b="0" dirty="0" smtClean="0">
                          <a:ln>
                            <a:solidFill>
                              <a:schemeClr val="bg2">
                                <a:lumMod val="95000"/>
                              </a:schemeClr>
                            </a:solidFill>
                          </a:ln>
                          <a:solidFill>
                            <a:schemeClr val="bg2">
                              <a:lumMod val="95000"/>
                            </a:schemeClr>
                          </a:solidFill>
                        </a:rPr>
                        <a:t>Consécutif</a:t>
                      </a:r>
                      <a:endParaRPr lang="fr-FR" sz="1000" b="0" dirty="0">
                        <a:ln>
                          <a:solidFill>
                            <a:schemeClr val="bg2">
                              <a:lumMod val="95000"/>
                            </a:schemeClr>
                          </a:solidFill>
                        </a:ln>
                        <a:solidFill>
                          <a:schemeClr val="bg2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2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000" b="0" dirty="0" smtClean="0">
                          <a:ln>
                            <a:solidFill>
                              <a:schemeClr val="bg2">
                                <a:lumMod val="95000"/>
                              </a:schemeClr>
                            </a:solidFill>
                          </a:ln>
                          <a:solidFill>
                            <a:schemeClr val="bg2">
                              <a:lumMod val="95000"/>
                            </a:schemeClr>
                          </a:solidFill>
                        </a:rPr>
                        <a:t>De condition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000" b="0" dirty="0" smtClean="0">
                          <a:ln>
                            <a:solidFill>
                              <a:schemeClr val="bg2">
                                <a:lumMod val="95000"/>
                              </a:schemeClr>
                            </a:solidFill>
                          </a:ln>
                          <a:solidFill>
                            <a:schemeClr val="bg2">
                              <a:lumMod val="95000"/>
                            </a:schemeClr>
                          </a:solidFill>
                        </a:rPr>
                        <a:t>/d’hypothèse</a:t>
                      </a:r>
                      <a:endParaRPr lang="fr-FR" sz="1000" b="0" dirty="0">
                        <a:ln>
                          <a:solidFill>
                            <a:schemeClr val="bg2">
                              <a:lumMod val="95000"/>
                            </a:schemeClr>
                          </a:solidFill>
                        </a:ln>
                        <a:solidFill>
                          <a:schemeClr val="bg2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000" b="0" dirty="0" smtClean="0">
                          <a:ln>
                            <a:solidFill>
                              <a:schemeClr val="bg2">
                                <a:lumMod val="95000"/>
                              </a:schemeClr>
                            </a:solidFill>
                          </a:ln>
                          <a:solidFill>
                            <a:schemeClr val="bg2">
                              <a:lumMod val="95000"/>
                            </a:schemeClr>
                          </a:solidFill>
                        </a:rPr>
                        <a:t>Conditionnel/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000" b="0" dirty="0" smtClean="0">
                          <a:ln>
                            <a:solidFill>
                              <a:schemeClr val="bg2">
                                <a:lumMod val="95000"/>
                              </a:schemeClr>
                            </a:solidFill>
                          </a:ln>
                          <a:solidFill>
                            <a:schemeClr val="bg2">
                              <a:lumMod val="95000"/>
                            </a:schemeClr>
                          </a:solidFill>
                        </a:rPr>
                        <a:t>hypothétique</a:t>
                      </a:r>
                      <a:endParaRPr lang="fr-FR" sz="1000" b="0" dirty="0">
                        <a:ln>
                          <a:solidFill>
                            <a:schemeClr val="bg2">
                              <a:lumMod val="95000"/>
                            </a:schemeClr>
                          </a:solidFill>
                        </a:ln>
                        <a:solidFill>
                          <a:schemeClr val="bg2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000" b="0" dirty="0" smtClean="0">
                          <a:ln>
                            <a:solidFill>
                              <a:schemeClr val="bg2">
                                <a:lumMod val="95000"/>
                              </a:schemeClr>
                            </a:solidFill>
                          </a:ln>
                          <a:solidFill>
                            <a:schemeClr val="bg2">
                              <a:lumMod val="95000"/>
                            </a:schemeClr>
                          </a:solidFill>
                        </a:rPr>
                        <a:t>De concession</a:t>
                      </a:r>
                      <a:endParaRPr lang="fr-FR" sz="1000" b="0" dirty="0">
                        <a:ln>
                          <a:solidFill>
                            <a:schemeClr val="bg2">
                              <a:lumMod val="95000"/>
                            </a:schemeClr>
                          </a:solidFill>
                        </a:ln>
                        <a:solidFill>
                          <a:schemeClr val="bg2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000" b="0" dirty="0" smtClean="0">
                          <a:ln>
                            <a:solidFill>
                              <a:schemeClr val="bg2">
                                <a:lumMod val="95000"/>
                              </a:schemeClr>
                            </a:solidFill>
                          </a:ln>
                          <a:solidFill>
                            <a:schemeClr val="bg2">
                              <a:lumMod val="95000"/>
                            </a:schemeClr>
                          </a:solidFill>
                        </a:rPr>
                        <a:t>Concessive</a:t>
                      </a:r>
                      <a:endParaRPr lang="fr-FR" sz="1000" b="0" dirty="0">
                        <a:ln>
                          <a:solidFill>
                            <a:schemeClr val="bg2">
                              <a:lumMod val="95000"/>
                            </a:schemeClr>
                          </a:solidFill>
                        </a:ln>
                        <a:solidFill>
                          <a:schemeClr val="bg2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000" b="0" dirty="0" smtClean="0">
                          <a:ln>
                            <a:solidFill>
                              <a:schemeClr val="bg2">
                                <a:lumMod val="95000"/>
                              </a:schemeClr>
                            </a:solidFill>
                          </a:ln>
                          <a:solidFill>
                            <a:schemeClr val="bg2">
                              <a:lumMod val="95000"/>
                            </a:schemeClr>
                          </a:solidFill>
                        </a:rPr>
                        <a:t>De comparaison</a:t>
                      </a:r>
                      <a:endParaRPr lang="fr-FR" sz="1000" b="0" dirty="0">
                        <a:ln>
                          <a:solidFill>
                            <a:schemeClr val="bg2">
                              <a:lumMod val="95000"/>
                            </a:schemeClr>
                          </a:solidFill>
                        </a:ln>
                        <a:solidFill>
                          <a:schemeClr val="bg2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000" b="0" dirty="0" smtClean="0">
                          <a:ln>
                            <a:solidFill>
                              <a:schemeClr val="bg2">
                                <a:lumMod val="95000"/>
                              </a:schemeClr>
                            </a:solidFill>
                          </a:ln>
                          <a:solidFill>
                            <a:schemeClr val="bg2">
                              <a:lumMod val="95000"/>
                            </a:schemeClr>
                          </a:solidFill>
                        </a:rPr>
                        <a:t>Comparative</a:t>
                      </a:r>
                      <a:endParaRPr lang="fr-FR" sz="1000" b="0" dirty="0">
                        <a:ln>
                          <a:solidFill>
                            <a:schemeClr val="bg2">
                              <a:lumMod val="95000"/>
                            </a:schemeClr>
                          </a:solidFill>
                        </a:ln>
                        <a:solidFill>
                          <a:schemeClr val="bg2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 smtClean="0">
                          <a:ln>
                            <a:solidFill>
                              <a:schemeClr val="bg2">
                                <a:lumMod val="95000"/>
                              </a:schemeClr>
                            </a:solidFill>
                          </a:ln>
                          <a:solidFill>
                            <a:schemeClr val="bg2">
                              <a:lumMod val="95000"/>
                            </a:schemeClr>
                          </a:solidFill>
                        </a:rPr>
                        <a:t>D’opposition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FR" sz="1000" b="0" dirty="0">
                        <a:ln>
                          <a:solidFill>
                            <a:schemeClr val="bg2">
                              <a:lumMod val="95000"/>
                            </a:schemeClr>
                          </a:solidFill>
                        </a:ln>
                        <a:solidFill>
                          <a:schemeClr val="bg2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809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 smtClean="0"/>
              <a:t>Comment ne pas la confondre avec une autre subordonnée ?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936" y="2094906"/>
            <a:ext cx="3589295" cy="914738"/>
          </a:xfrm>
        </p:spPr>
        <p:txBody>
          <a:bodyPr rtlCol="0"/>
          <a:lstStyle/>
          <a:p>
            <a:pPr rtl="0"/>
            <a:r>
              <a:rPr lang="fr-FR" dirty="0" smtClean="0"/>
              <a:t>La subordonnée complétive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95642" y="3172517"/>
            <a:ext cx="4334493" cy="3473648"/>
          </a:xfrm>
        </p:spPr>
        <p:txBody>
          <a:bodyPr rtlCol="0">
            <a:normAutofit fontScale="92500"/>
          </a:bodyPr>
          <a:lstStyle/>
          <a:p>
            <a:pPr rtl="0"/>
            <a:r>
              <a:rPr lang="fr-FR" sz="1800" dirty="0" smtClean="0"/>
              <a:t>Elle est toujours introduite par « que » seul.</a:t>
            </a:r>
          </a:p>
          <a:p>
            <a:pPr rtl="0"/>
            <a:r>
              <a:rPr lang="fr-FR" sz="1800" dirty="0" smtClean="0"/>
              <a:t>Elle a une fonction de C.O.D. du verbe de la principale (répond à la question « quoi ? »).</a:t>
            </a:r>
          </a:p>
          <a:p>
            <a:pPr marL="0" indent="0" rtl="0">
              <a:buNone/>
            </a:pPr>
            <a:r>
              <a:rPr lang="fr-FR" sz="1800" b="1" dirty="0" smtClean="0">
                <a:solidFill>
                  <a:schemeClr val="accent2"/>
                </a:solidFill>
              </a:rPr>
              <a:t>Il dit </a:t>
            </a:r>
            <a:r>
              <a:rPr lang="fr-FR" sz="1800" b="1" u="sng" dirty="0" smtClean="0">
                <a:solidFill>
                  <a:schemeClr val="accent2"/>
                </a:solidFill>
              </a:rPr>
              <a:t>qu’il est content.</a:t>
            </a:r>
          </a:p>
          <a:p>
            <a:pPr marL="0" indent="0" rtl="0">
              <a:buNone/>
            </a:pPr>
            <a:r>
              <a:rPr lang="fr-FR" sz="1800" b="1" i="1" dirty="0" smtClean="0">
                <a:solidFill>
                  <a:schemeClr val="tx2"/>
                </a:solidFill>
              </a:rPr>
              <a:t>Conjonctive</a:t>
            </a:r>
            <a:r>
              <a:rPr lang="fr-FR" sz="1800" dirty="0" smtClean="0">
                <a:solidFill>
                  <a:schemeClr val="tx2"/>
                </a:solidFill>
              </a:rPr>
              <a:t> (Il dit quoi ?)</a:t>
            </a:r>
            <a:endParaRPr lang="fr-FR" sz="1800" b="1" i="1" dirty="0" smtClean="0">
              <a:solidFill>
                <a:schemeClr val="tx2"/>
              </a:solidFill>
            </a:endParaRPr>
          </a:p>
          <a:p>
            <a:pPr marL="0" indent="0" rtl="0">
              <a:buNone/>
            </a:pPr>
            <a:r>
              <a:rPr lang="fr-FR" sz="1800" b="1" dirty="0" smtClean="0">
                <a:solidFill>
                  <a:schemeClr val="accent2"/>
                </a:solidFill>
              </a:rPr>
              <a:t>Il le lui dit </a:t>
            </a:r>
            <a:r>
              <a:rPr lang="fr-FR" sz="1800" b="1" u="sng" dirty="0" smtClean="0">
                <a:solidFill>
                  <a:schemeClr val="accent2"/>
                </a:solidFill>
              </a:rPr>
              <a:t>pour qu’il le sache. </a:t>
            </a:r>
          </a:p>
          <a:p>
            <a:pPr marL="0" indent="0" rtl="0">
              <a:buNone/>
            </a:pPr>
            <a:r>
              <a:rPr lang="fr-FR" sz="1800" b="1" i="1" dirty="0" smtClean="0">
                <a:solidFill>
                  <a:schemeClr val="tx2"/>
                </a:solidFill>
              </a:rPr>
              <a:t>Circonstancielle</a:t>
            </a:r>
            <a:r>
              <a:rPr lang="fr-FR" sz="1800" b="1" dirty="0" smtClean="0">
                <a:solidFill>
                  <a:schemeClr val="tx2"/>
                </a:solidFill>
              </a:rPr>
              <a:t>  - C. C. de but </a:t>
            </a:r>
            <a:r>
              <a:rPr lang="fr-FR" sz="1800" dirty="0" smtClean="0">
                <a:solidFill>
                  <a:schemeClr val="tx2"/>
                </a:solidFill>
              </a:rPr>
              <a:t>(Il le lui dit pourquoi ?)</a:t>
            </a:r>
            <a:endParaRPr lang="fr-FR" i="1" dirty="0" smtClean="0">
              <a:solidFill>
                <a:schemeClr val="tx2"/>
              </a:solidFill>
            </a:endParaRPr>
          </a:p>
          <a:p>
            <a:pPr rtl="0"/>
            <a:endParaRPr lang="fr-FR" dirty="0"/>
          </a:p>
          <a:p>
            <a:pPr rtl="0"/>
            <a:endParaRPr lang="fr-FR" dirty="0" smtClean="0"/>
          </a:p>
          <a:p>
            <a:pPr rtl="0"/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32020" y="2072202"/>
            <a:ext cx="2724912" cy="1181188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fr-FR" dirty="0" smtClean="0"/>
              <a:t>La subordonnée interrogative introduite par « si »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32020" y="3276094"/>
            <a:ext cx="3552009" cy="3620957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fr-FR" sz="1800" dirty="0" smtClean="0"/>
              <a:t>On peut transformer la subordonnée en interrogation directe.</a:t>
            </a:r>
          </a:p>
          <a:p>
            <a:pPr rtl="0"/>
            <a:r>
              <a:rPr lang="fr-FR" sz="1800" dirty="0" smtClean="0"/>
              <a:t>On ne peut pas la déplacer. </a:t>
            </a:r>
            <a:endParaRPr lang="fr-FR" sz="1800" dirty="0" smtClean="0"/>
          </a:p>
          <a:p>
            <a:pPr marL="0" indent="0" rtl="0">
              <a:buNone/>
            </a:pPr>
            <a:r>
              <a:rPr lang="fr-FR" sz="1800" b="1" dirty="0" smtClean="0">
                <a:solidFill>
                  <a:schemeClr val="accent2"/>
                </a:solidFill>
              </a:rPr>
              <a:t>Je me demande </a:t>
            </a:r>
            <a:r>
              <a:rPr lang="fr-FR" sz="1800" b="1" u="sng" dirty="0" smtClean="0">
                <a:solidFill>
                  <a:schemeClr val="accent2"/>
                </a:solidFill>
              </a:rPr>
              <a:t>si tu m’aimes</a:t>
            </a:r>
            <a:r>
              <a:rPr lang="fr-FR" sz="1800" b="1" dirty="0" smtClean="0">
                <a:solidFill>
                  <a:schemeClr val="accent2"/>
                </a:solidFill>
              </a:rPr>
              <a:t>.</a:t>
            </a:r>
          </a:p>
          <a:p>
            <a:pPr marL="0" indent="0">
              <a:buNone/>
            </a:pPr>
            <a:r>
              <a:rPr lang="fr-FR" sz="1800" b="1" i="1" dirty="0" smtClean="0">
                <a:solidFill>
                  <a:schemeClr val="tx2"/>
                </a:solidFill>
              </a:rPr>
              <a:t>Interrogative</a:t>
            </a:r>
            <a:r>
              <a:rPr lang="fr-FR" sz="1800" dirty="0" smtClean="0">
                <a:solidFill>
                  <a:schemeClr val="tx2"/>
                </a:solidFill>
              </a:rPr>
              <a:t> (M’aimes-tu ?)</a:t>
            </a:r>
            <a:endParaRPr lang="fr-FR" sz="1800" b="1" dirty="0" smtClean="0">
              <a:solidFill>
                <a:schemeClr val="accent2"/>
              </a:solidFill>
            </a:endParaRPr>
          </a:p>
          <a:p>
            <a:pPr marL="0" indent="0" rtl="0">
              <a:buNone/>
            </a:pPr>
            <a:r>
              <a:rPr lang="fr-FR" sz="1800" b="1" u="sng" dirty="0" smtClean="0">
                <a:solidFill>
                  <a:schemeClr val="accent2"/>
                </a:solidFill>
              </a:rPr>
              <a:t>Si tu m’aimais</a:t>
            </a:r>
            <a:r>
              <a:rPr lang="fr-FR" sz="1800" b="1" dirty="0" smtClean="0">
                <a:solidFill>
                  <a:schemeClr val="accent2"/>
                </a:solidFill>
              </a:rPr>
              <a:t>, tu me le dirais.</a:t>
            </a:r>
          </a:p>
          <a:p>
            <a:pPr marL="0" indent="0">
              <a:buNone/>
            </a:pPr>
            <a:r>
              <a:rPr lang="fr-FR" sz="1800" b="1" dirty="0" smtClean="0">
                <a:solidFill>
                  <a:schemeClr val="accent2"/>
                </a:solidFill>
              </a:rPr>
              <a:t> </a:t>
            </a:r>
            <a:r>
              <a:rPr lang="fr-FR" sz="1800" b="1" i="1" dirty="0" smtClean="0">
                <a:solidFill>
                  <a:schemeClr val="tx2"/>
                </a:solidFill>
              </a:rPr>
              <a:t>Circonstancielle </a:t>
            </a:r>
            <a:r>
              <a:rPr lang="mr-IN" sz="1800" b="1" i="1" dirty="0" smtClean="0">
                <a:solidFill>
                  <a:schemeClr val="tx2"/>
                </a:solidFill>
              </a:rPr>
              <a:t>–</a:t>
            </a:r>
            <a:r>
              <a:rPr lang="fr-FR" sz="1800" b="1" i="1" dirty="0" smtClean="0">
                <a:solidFill>
                  <a:schemeClr val="tx2"/>
                </a:solidFill>
              </a:rPr>
              <a:t> C.C. de condition</a:t>
            </a:r>
            <a:r>
              <a:rPr lang="fr-FR" sz="1800" b="1" dirty="0" smtClean="0">
                <a:solidFill>
                  <a:schemeClr val="tx2"/>
                </a:solidFill>
              </a:rPr>
              <a:t> </a:t>
            </a:r>
            <a:r>
              <a:rPr lang="fr-FR" sz="1800" dirty="0" smtClean="0">
                <a:solidFill>
                  <a:schemeClr val="tx2"/>
                </a:solidFill>
              </a:rPr>
              <a:t>(Pas de transformation possible, déplacement possible)</a:t>
            </a:r>
            <a:endParaRPr lang="fr-FR" sz="1800" i="1" dirty="0">
              <a:solidFill>
                <a:schemeClr val="tx2"/>
              </a:solidFill>
            </a:endParaRPr>
          </a:p>
          <a:p>
            <a:pPr marL="0" indent="0" rtl="0">
              <a:buNone/>
            </a:pPr>
            <a:endParaRPr lang="fr-FR" sz="1800" b="1" dirty="0" smtClean="0">
              <a:solidFill>
                <a:schemeClr val="accent2"/>
              </a:solidFill>
            </a:endParaRPr>
          </a:p>
        </p:txBody>
      </p:sp>
      <p:sp>
        <p:nvSpPr>
          <p:cNvPr id="7" name="Espace réservé du texte 4"/>
          <p:cNvSpPr txBox="1">
            <a:spLocks/>
          </p:cNvSpPr>
          <p:nvPr/>
        </p:nvSpPr>
        <p:spPr>
          <a:xfrm>
            <a:off x="8562200" y="2094906"/>
            <a:ext cx="2724912" cy="118118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La subordonnée relative introduite par « où »</a:t>
            </a:r>
            <a:endParaRPr lang="fr-FR" dirty="0"/>
          </a:p>
        </p:txBody>
      </p:sp>
      <p:sp>
        <p:nvSpPr>
          <p:cNvPr id="9" name="Espace réservé du contenu 5"/>
          <p:cNvSpPr txBox="1">
            <a:spLocks/>
          </p:cNvSpPr>
          <p:nvPr/>
        </p:nvSpPr>
        <p:spPr>
          <a:xfrm>
            <a:off x="8407730" y="3463281"/>
            <a:ext cx="3586348" cy="3056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 smtClean="0"/>
              <a:t>« où » introduit un complément circonstanciel de lieu, mais est un pronom relatif. </a:t>
            </a:r>
          </a:p>
          <a:p>
            <a:pPr marL="0" indent="0">
              <a:buNone/>
            </a:pPr>
            <a:r>
              <a:rPr lang="fr-FR" sz="1800" b="1" dirty="0" smtClean="0">
                <a:solidFill>
                  <a:schemeClr val="accent2"/>
                </a:solidFill>
              </a:rPr>
              <a:t>Je partirai dans la ville </a:t>
            </a:r>
            <a:r>
              <a:rPr lang="fr-FR" sz="1800" b="1" u="sng" dirty="0" smtClean="0">
                <a:solidFill>
                  <a:schemeClr val="accent2"/>
                </a:solidFill>
              </a:rPr>
              <a:t>où tu iras</a:t>
            </a:r>
            <a:r>
              <a:rPr lang="fr-FR" sz="1800" b="1" dirty="0" smtClean="0">
                <a:solidFill>
                  <a:schemeClr val="accent2"/>
                </a:solidFill>
              </a:rPr>
              <a:t>.</a:t>
            </a:r>
          </a:p>
          <a:p>
            <a:pPr marL="0" indent="0">
              <a:buNone/>
            </a:pPr>
            <a:r>
              <a:rPr lang="fr-FR" sz="1800" b="1" i="1" dirty="0" smtClean="0">
                <a:solidFill>
                  <a:schemeClr val="tx2"/>
                </a:solidFill>
              </a:rPr>
              <a:t>Relative </a:t>
            </a:r>
            <a:r>
              <a:rPr lang="mr-IN" sz="1800" b="1" i="1" dirty="0" smtClean="0">
                <a:solidFill>
                  <a:schemeClr val="tx2"/>
                </a:solidFill>
              </a:rPr>
              <a:t>–</a:t>
            </a:r>
            <a:r>
              <a:rPr lang="fr-FR" sz="1800" b="1" i="1" dirty="0" smtClean="0">
                <a:solidFill>
                  <a:schemeClr val="tx2"/>
                </a:solidFill>
              </a:rPr>
              <a:t> C. C. de lieu</a:t>
            </a:r>
          </a:p>
          <a:p>
            <a:pPr marL="0" indent="0">
              <a:buNone/>
            </a:pPr>
            <a:r>
              <a:rPr lang="fr-FR" sz="1800" b="1" dirty="0" smtClean="0">
                <a:solidFill>
                  <a:schemeClr val="accent2"/>
                </a:solidFill>
              </a:rPr>
              <a:t>Je partirai </a:t>
            </a:r>
            <a:r>
              <a:rPr lang="fr-FR" sz="1800" b="1" u="sng" dirty="0" smtClean="0">
                <a:solidFill>
                  <a:schemeClr val="accent2"/>
                </a:solidFill>
              </a:rPr>
              <a:t>quand tu iras dans cette ville</a:t>
            </a:r>
            <a:r>
              <a:rPr lang="fr-FR" sz="1800" b="1" dirty="0" smtClean="0">
                <a:solidFill>
                  <a:schemeClr val="accent2"/>
                </a:solidFill>
              </a:rPr>
              <a:t>. </a:t>
            </a:r>
          </a:p>
          <a:p>
            <a:pPr marL="0" indent="0">
              <a:buNone/>
            </a:pPr>
            <a:r>
              <a:rPr lang="fr-FR" sz="1800" b="1" i="1" dirty="0" smtClean="0">
                <a:solidFill>
                  <a:schemeClr val="tx2"/>
                </a:solidFill>
              </a:rPr>
              <a:t>Circonstancielle </a:t>
            </a:r>
            <a:r>
              <a:rPr lang="mr-IN" sz="1800" b="1" i="1" dirty="0" smtClean="0">
                <a:solidFill>
                  <a:schemeClr val="tx2"/>
                </a:solidFill>
              </a:rPr>
              <a:t>–</a:t>
            </a:r>
            <a:r>
              <a:rPr lang="fr-FR" sz="1800" b="1" i="1" dirty="0" smtClean="0">
                <a:solidFill>
                  <a:schemeClr val="tx2"/>
                </a:solidFill>
              </a:rPr>
              <a:t> </a:t>
            </a:r>
            <a:r>
              <a:rPr lang="fr-FR" sz="1800" b="1" i="1" dirty="0">
                <a:solidFill>
                  <a:schemeClr val="tx2"/>
                </a:solidFill>
              </a:rPr>
              <a:t>C. C. de </a:t>
            </a:r>
            <a:r>
              <a:rPr lang="fr-FR" sz="1800" b="1" i="1" dirty="0" smtClean="0">
                <a:solidFill>
                  <a:schemeClr val="tx2"/>
                </a:solidFill>
              </a:rPr>
              <a:t>temps</a:t>
            </a:r>
            <a:endParaRPr lang="fr-FR" sz="1800" b="1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sz="1800" b="1" dirty="0" smtClean="0">
              <a:solidFill>
                <a:schemeClr val="accent2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1152575" y="4656821"/>
            <a:ext cx="207677" cy="216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1488317" y="5589116"/>
            <a:ext cx="278969" cy="154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dre 13"/>
          <p:cNvSpPr/>
          <p:nvPr/>
        </p:nvSpPr>
        <p:spPr>
          <a:xfrm>
            <a:off x="727672" y="4353705"/>
            <a:ext cx="326857" cy="31223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Cadre 15"/>
          <p:cNvSpPr/>
          <p:nvPr/>
        </p:nvSpPr>
        <p:spPr>
          <a:xfrm>
            <a:off x="1170405" y="5248273"/>
            <a:ext cx="832207" cy="33295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5842660" y="4831284"/>
            <a:ext cx="617517" cy="156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 flipV="1">
            <a:off x="5588921" y="5699402"/>
            <a:ext cx="360617" cy="282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9037122" y="4831284"/>
            <a:ext cx="1591294" cy="156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9868395" y="5744099"/>
            <a:ext cx="273132" cy="454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68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 smtClean="0"/>
              <a:t>Comment délimiter la subordonnée dans la phrase ?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94468" y="2045776"/>
            <a:ext cx="11561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sz="2400" dirty="0" smtClean="0"/>
              <a:t>Elle complète la proposition principale de la phrase.</a:t>
            </a:r>
          </a:p>
          <a:p>
            <a:pPr marL="285750" indent="-285750">
              <a:buFont typeface="Arial" charset="0"/>
              <a:buChar char="•"/>
            </a:pPr>
            <a:r>
              <a:rPr lang="fr-FR" sz="2400" dirty="0" smtClean="0"/>
              <a:t>Elle est introduite par une conjonction de subordination ou une locution conjonctive.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4409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 smtClean="0"/>
              <a:t>Comment délimiter la subordonnée dans la phrase ?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94468" y="2045776"/>
            <a:ext cx="115617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sz="2400" dirty="0" smtClean="0"/>
              <a:t>Elle complète la proposition principale de la phrase.</a:t>
            </a:r>
          </a:p>
          <a:p>
            <a:pPr marL="285750" indent="-285750">
              <a:buFont typeface="Arial" charset="0"/>
              <a:buChar char="•"/>
            </a:pPr>
            <a:r>
              <a:rPr lang="fr-FR" sz="2400" dirty="0" smtClean="0"/>
              <a:t>Elle est introduite par une conjonction de subordination ou une locution conjonctive.</a:t>
            </a:r>
          </a:p>
          <a:p>
            <a:pPr marL="285750" indent="-285750">
              <a:buFont typeface="Arial" charset="0"/>
              <a:buChar char="•"/>
            </a:pPr>
            <a:endParaRPr lang="fr-FR" sz="2400" dirty="0"/>
          </a:p>
          <a:p>
            <a:pPr algn="ctr"/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Il travaille </a:t>
            </a:r>
            <a:r>
              <a:rPr lang="fr-FR" sz="2400" b="1" i="1" u="sng" dirty="0" smtClean="0">
                <a:solidFill>
                  <a:schemeClr val="accent2">
                    <a:lumMod val="75000"/>
                  </a:schemeClr>
                </a:solidFill>
              </a:rPr>
              <a:t>pour que son père soit fier de lui</a:t>
            </a:r>
            <a:r>
              <a:rPr lang="fr-FR" sz="2400" b="1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ctr"/>
            <a:endParaRPr lang="fr-FR" sz="2400" dirty="0">
              <a:solidFill>
                <a:schemeClr val="tx2"/>
              </a:solidFill>
            </a:endParaRPr>
          </a:p>
          <a:p>
            <a:r>
              <a:rPr lang="fr-FR" sz="2400" b="1" i="1" dirty="0" smtClean="0">
                <a:solidFill>
                  <a:schemeClr val="tx2"/>
                </a:solidFill>
              </a:rPr>
              <a:t>			</a:t>
            </a:r>
            <a:r>
              <a:rPr lang="fr-FR" b="1" i="1" dirty="0" smtClean="0">
                <a:solidFill>
                  <a:schemeClr val="tx2"/>
                </a:solidFill>
              </a:rPr>
              <a:t>Proposition       Locution conjonctive	</a:t>
            </a:r>
          </a:p>
          <a:p>
            <a:r>
              <a:rPr lang="fr-FR" b="1" i="1" dirty="0">
                <a:solidFill>
                  <a:schemeClr val="tx2"/>
                </a:solidFill>
              </a:rPr>
              <a:t>	</a:t>
            </a:r>
            <a:r>
              <a:rPr lang="fr-FR" b="1" i="1" dirty="0" smtClean="0">
                <a:solidFill>
                  <a:schemeClr val="tx2"/>
                </a:solidFill>
              </a:rPr>
              <a:t>		principale	Proposition subordonnée circonstancielle</a:t>
            </a:r>
            <a:endParaRPr lang="fr-FR" b="1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adre 2"/>
          <p:cNvSpPr/>
          <p:nvPr/>
        </p:nvSpPr>
        <p:spPr>
          <a:xfrm>
            <a:off x="4616067" y="3238959"/>
            <a:ext cx="1211856" cy="31948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3635566" y="3481330"/>
            <a:ext cx="165253" cy="528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H="1" flipV="1">
            <a:off x="5266063" y="3558448"/>
            <a:ext cx="33050" cy="451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 flipV="1">
            <a:off x="6885542" y="3635566"/>
            <a:ext cx="77118" cy="672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4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 smtClean="0"/>
              <a:t>Comment analyser le mot introducteur ?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73977" y="2066307"/>
            <a:ext cx="2413067" cy="830695"/>
          </a:xfrm>
        </p:spPr>
        <p:txBody>
          <a:bodyPr rtlCol="0"/>
          <a:lstStyle/>
          <a:p>
            <a:pPr rtl="0"/>
            <a:r>
              <a:rPr lang="fr-FR" dirty="0" smtClean="0"/>
              <a:t>Un seul mot ?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341384" y="2446317"/>
            <a:ext cx="4201431" cy="3209043"/>
          </a:xfrm>
        </p:spPr>
        <p:txBody>
          <a:bodyPr rtlCol="0"/>
          <a:lstStyle/>
          <a:p>
            <a:pPr marL="0" indent="0" rtl="0">
              <a:buNone/>
            </a:pPr>
            <a:r>
              <a:rPr lang="fr-FR" dirty="0" smtClean="0"/>
              <a:t>C’est une </a:t>
            </a:r>
            <a:r>
              <a:rPr lang="fr-FR" b="1" dirty="0" smtClean="0"/>
              <a:t>conjonction de subordination.</a:t>
            </a:r>
          </a:p>
          <a:p>
            <a:pPr marL="0" indent="0" rtl="0">
              <a:buNone/>
            </a:pPr>
            <a:r>
              <a:rPr lang="fr-FR" b="1" dirty="0" smtClean="0">
                <a:solidFill>
                  <a:schemeClr val="accent2"/>
                </a:solidFill>
              </a:rPr>
              <a:t>Je travaille </a:t>
            </a:r>
            <a:r>
              <a:rPr lang="fr-FR" b="1" u="sng" dirty="0" smtClean="0">
                <a:solidFill>
                  <a:schemeClr val="accent2"/>
                </a:solidFill>
              </a:rPr>
              <a:t>quoique je n’en ai pas envie.</a:t>
            </a:r>
            <a:endParaRPr lang="fr-FR" u="sng" dirty="0">
              <a:solidFill>
                <a:schemeClr val="accent2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773977" y="3642918"/>
            <a:ext cx="4489704" cy="830695"/>
          </a:xfrm>
        </p:spPr>
        <p:txBody>
          <a:bodyPr rtlCol="0"/>
          <a:lstStyle/>
          <a:p>
            <a:pPr rtl="0"/>
            <a:r>
              <a:rPr lang="fr-FR" dirty="0" smtClean="0"/>
              <a:t>Deux mots ou plus ?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7341384" y="4058265"/>
            <a:ext cx="4489704" cy="3433769"/>
          </a:xfrm>
        </p:spPr>
        <p:txBody>
          <a:bodyPr rtlCol="0"/>
          <a:lstStyle/>
          <a:p>
            <a:pPr marL="0" indent="0" rtl="0">
              <a:buNone/>
            </a:pPr>
            <a:r>
              <a:rPr lang="fr-FR" dirty="0" smtClean="0"/>
              <a:t>C’est une </a:t>
            </a:r>
            <a:r>
              <a:rPr lang="fr-FR" b="1" dirty="0" smtClean="0"/>
              <a:t>locution conjonctive.</a:t>
            </a:r>
          </a:p>
          <a:p>
            <a:pPr marL="0" indent="0" rtl="0">
              <a:buNone/>
            </a:pPr>
            <a:r>
              <a:rPr lang="fr-FR" b="1" dirty="0" smtClean="0">
                <a:solidFill>
                  <a:schemeClr val="accent2"/>
                </a:solidFill>
              </a:rPr>
              <a:t>Je travaille </a:t>
            </a:r>
            <a:r>
              <a:rPr lang="fr-FR" b="1" u="sng" dirty="0" smtClean="0">
                <a:solidFill>
                  <a:schemeClr val="accent2"/>
                </a:solidFill>
              </a:rPr>
              <a:t>bien que je n’en ai pas envie</a:t>
            </a:r>
            <a:endParaRPr lang="fr-FR" b="1" u="sng" dirty="0">
              <a:solidFill>
                <a:schemeClr val="accent2"/>
              </a:solidFill>
            </a:endParaRPr>
          </a:p>
        </p:txBody>
      </p:sp>
      <p:sp>
        <p:nvSpPr>
          <p:cNvPr id="9" name="Rectangle avec coin diagonal arrondi 8"/>
          <p:cNvSpPr/>
          <p:nvPr/>
        </p:nvSpPr>
        <p:spPr>
          <a:xfrm>
            <a:off x="356259" y="2066307"/>
            <a:ext cx="2992583" cy="450074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Le saviez-vous ?</a:t>
            </a:r>
          </a:p>
          <a:p>
            <a:pPr algn="just"/>
            <a:endParaRPr lang="fr-FR" sz="1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just"/>
            <a:r>
              <a:rPr lang="fr-FR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 linguiste </a:t>
            </a:r>
            <a:r>
              <a:rPr lang="fr-FR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Ferdinand de </a:t>
            </a:r>
            <a:r>
              <a:rPr lang="fr-FR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Saussure a constaté que </a:t>
            </a:r>
            <a:r>
              <a:rPr lang="fr-FR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 signe linguistique est arbitraire, c'est-à-dire qu'il n'existe aucun rapport naturel entre </a:t>
            </a:r>
            <a:r>
              <a:rPr lang="fr-FR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 </a:t>
            </a:r>
            <a:r>
              <a:rPr lang="fr-FR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signifiant </a:t>
            </a:r>
            <a:r>
              <a:rPr lang="fr-FR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(le mot) et le signifié (la chose désignée par le mot).</a:t>
            </a:r>
          </a:p>
          <a:p>
            <a:pPr algn="just"/>
            <a:r>
              <a:rPr lang="fr-FR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 peut en déduire (en s’appropriant cette pensée) que </a:t>
            </a:r>
            <a:r>
              <a:rPr lang="fr-FR" sz="1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 n’est pas parce qu’un mot est compliqué, qu’il désigne quelque chose de compliqué ! </a:t>
            </a:r>
            <a:endParaRPr lang="fr-FR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Cadre 9"/>
          <p:cNvSpPr/>
          <p:nvPr/>
        </p:nvSpPr>
        <p:spPr>
          <a:xfrm>
            <a:off x="8688816" y="4624841"/>
            <a:ext cx="1080654" cy="42751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Cadre 10"/>
          <p:cNvSpPr/>
          <p:nvPr/>
        </p:nvSpPr>
        <p:spPr>
          <a:xfrm>
            <a:off x="8688816" y="3321823"/>
            <a:ext cx="1021278" cy="42751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6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 smtClean="0"/>
              <a:t>Qu’est-ce qu’un syst</a:t>
            </a:r>
            <a:r>
              <a:rPr lang="fr-FR" dirty="0" smtClean="0"/>
              <a:t>ème corrélatif ?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280160" y="2101931"/>
            <a:ext cx="9965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Observez :</a:t>
            </a:r>
          </a:p>
          <a:p>
            <a:endParaRPr lang="fr-FR" dirty="0"/>
          </a:p>
          <a:p>
            <a:r>
              <a:rPr lang="fr-FR" b="1" dirty="0">
                <a:solidFill>
                  <a:schemeClr val="accent2"/>
                </a:solidFill>
              </a:rPr>
              <a:t>PHRASE 1 : Il est tombé, si bien qu’il s’est cassé la jambe.</a:t>
            </a:r>
          </a:p>
          <a:p>
            <a:r>
              <a:rPr lang="fr-FR" b="1" dirty="0">
                <a:solidFill>
                  <a:schemeClr val="accent2"/>
                </a:solidFill>
              </a:rPr>
              <a:t>PHRASE 2 : Il est tombé si brutalement qu’il s’est cassé la jambe.</a:t>
            </a:r>
          </a:p>
        </p:txBody>
      </p:sp>
    </p:spTree>
    <p:extLst>
      <p:ext uri="{BB962C8B-B14F-4D97-AF65-F5344CB8AC3E}">
        <p14:creationId xmlns:p14="http://schemas.microsoft.com/office/powerpoint/2010/main" val="290246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 smtClean="0"/>
              <a:t>Qu’est-ce qu’un syst</a:t>
            </a:r>
            <a:r>
              <a:rPr lang="fr-FR" dirty="0" smtClean="0"/>
              <a:t>ème corrélatif ?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280160" y="2090056"/>
            <a:ext cx="99657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Observez :</a:t>
            </a:r>
          </a:p>
          <a:p>
            <a:endParaRPr lang="fr-FR" dirty="0"/>
          </a:p>
          <a:p>
            <a:r>
              <a:rPr lang="fr-FR" b="1" dirty="0" smtClean="0">
                <a:solidFill>
                  <a:schemeClr val="accent2"/>
                </a:solidFill>
              </a:rPr>
              <a:t>PHRASE 1 : Il est tombé, si bien qu’il s’est cassé la jambe.</a:t>
            </a:r>
          </a:p>
          <a:p>
            <a:r>
              <a:rPr lang="fr-FR" b="1" dirty="0" smtClean="0">
                <a:solidFill>
                  <a:schemeClr val="accent2"/>
                </a:solidFill>
              </a:rPr>
              <a:t>PHRASE 2 : Il est tombé si brutalement qu’il s’est cassé la jambe.</a:t>
            </a:r>
          </a:p>
          <a:p>
            <a:endParaRPr lang="fr-FR" b="1" dirty="0">
              <a:solidFill>
                <a:schemeClr val="accent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Ces deux subordonnées circonstancielles ont une construction très différente. 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Dans la phrase 1, la circonstancielle, introduite par la locution conjonctive « si bien que » est indépendante de la principale (on peut la supprimer).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Dans la phrase 2, la circonstancielle est dépendante d’un mot de la principale (dans ce cas, c’est le mot « si »). Elle n’est pas introduite par la conjonction de subordination « que » seule, mais par </a:t>
            </a:r>
            <a:r>
              <a:rPr lang="fr-FR" b="1" dirty="0" smtClean="0">
                <a:solidFill>
                  <a:schemeClr val="tx2"/>
                </a:solidFill>
              </a:rPr>
              <a:t>le système corrélatif « si</a:t>
            </a:r>
            <a:r>
              <a:rPr lang="mr-IN" b="1" dirty="0" smtClean="0">
                <a:solidFill>
                  <a:schemeClr val="tx2"/>
                </a:solidFill>
              </a:rPr>
              <a:t>…</a:t>
            </a:r>
            <a:r>
              <a:rPr lang="fr-FR" b="1" dirty="0" smtClean="0">
                <a:solidFill>
                  <a:schemeClr val="tx2"/>
                </a:solidFill>
              </a:rPr>
              <a:t> que »</a:t>
            </a:r>
            <a:r>
              <a:rPr lang="fr-FR" dirty="0" smtClean="0">
                <a:solidFill>
                  <a:schemeClr val="tx2"/>
                </a:solidFill>
              </a:rPr>
              <a:t>.</a:t>
            </a:r>
            <a:endParaRPr lang="fr-F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92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jets éducatifs 16 x 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627_TF03462902_TF03462902.potx" id="{A59AF3D5-244B-438E-B80B-8D43B5DC2455}" vid="{17A90BAD-D5E9-44EA-AAAD-F5E2CFCA3A16}"/>
    </a:ext>
  </a:extLst>
</a:theme>
</file>

<file path=ppt/theme/theme2.xml><?xml version="1.0" encoding="utf-8"?>
<a:theme xmlns:a="http://schemas.openxmlformats.org/drawingml/2006/main" name="Thème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Présentation de sujets éducatifs, conception « tableau noir » (grand écran)</Template>
  <TotalTime>265</TotalTime>
  <Words>1275</Words>
  <Application>Microsoft Macintosh PowerPoint</Application>
  <PresentationFormat>Grand écran</PresentationFormat>
  <Paragraphs>194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Calibri</vt:lpstr>
      <vt:lpstr>Courier New</vt:lpstr>
      <vt:lpstr>Mangal</vt:lpstr>
      <vt:lpstr>Wingdings</vt:lpstr>
      <vt:lpstr>Arial</vt:lpstr>
      <vt:lpstr>Sujets éducatifs 16 x 9</vt:lpstr>
      <vt:lpstr>La subordonnée conjonctive en fonction de complément circonstanciel</vt:lpstr>
      <vt:lpstr>Quelle peut être la question de grammaire sur cette notion?</vt:lpstr>
      <vt:lpstr>Comment désigner ce type de subordonnée et ses fonctions ?</vt:lpstr>
      <vt:lpstr>Comment ne pas la confondre avec une autre subordonnée ?</vt:lpstr>
      <vt:lpstr>Comment délimiter la subordonnée dans la phrase ? </vt:lpstr>
      <vt:lpstr>Comment délimiter la subordonnée dans la phrase ? </vt:lpstr>
      <vt:lpstr>Comment analyser le mot introducteur ?</vt:lpstr>
      <vt:lpstr>Qu’est-ce qu’un système corrélatif ?</vt:lpstr>
      <vt:lpstr>Qu’est-ce qu’un système corrélatif ?</vt:lpstr>
      <vt:lpstr>Comment analyser un système corrélatif ?</vt:lpstr>
      <vt:lpstr>Comment analyser la nature du mot de la principale dont dépend une subordonnée construite en corrélation ? </vt:lpstr>
      <vt:lpstr>Comment analyser la nature du mot de la principale dont dépend une subordonnée construite en corrélation ? </vt:lpstr>
      <vt:lpstr>Comment analyser la nature du mot de la principale dont dépend une subordonnée construite en corrélation ? </vt:lpstr>
      <vt:lpstr>Comment analyser la circonstance exprimée ?</vt:lpstr>
      <vt:lpstr>Comment analyser la circonstance exprimée ?</vt:lpstr>
      <vt:lpstr>Comment analyser la circonstance exprimée ?</vt:lpstr>
      <vt:lpstr>Comment analyser la circonstance exprimée ?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subordonnée conjonctive en fonction de complément circonstanciel</dc:title>
  <dc:creator>Zoé Baron</dc:creator>
  <cp:lastModifiedBy>Zoé Baron</cp:lastModifiedBy>
  <cp:revision>22</cp:revision>
  <dcterms:created xsi:type="dcterms:W3CDTF">2020-04-29T10:41:31Z</dcterms:created>
  <dcterms:modified xsi:type="dcterms:W3CDTF">2020-04-29T15:07:05Z</dcterms:modified>
</cp:coreProperties>
</file>