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59" r:id="rId6"/>
    <p:sldId id="260" r:id="rId7"/>
    <p:sldId id="261" r:id="rId8"/>
    <p:sldId id="262" r:id="rId9"/>
    <p:sldId id="283" r:id="rId10"/>
    <p:sldId id="284" r:id="rId11"/>
    <p:sldId id="267" r:id="rId12"/>
    <p:sldId id="269" r:id="rId13"/>
    <p:sldId id="270" r:id="rId14"/>
    <p:sldId id="271" r:id="rId15"/>
    <p:sldId id="286" r:id="rId16"/>
    <p:sldId id="273" r:id="rId17"/>
    <p:sldId id="281" r:id="rId18"/>
    <p:sldId id="275" r:id="rId19"/>
    <p:sldId id="276" r:id="rId20"/>
    <p:sldId id="277" r:id="rId21"/>
    <p:sldId id="287" r:id="rId22"/>
    <p:sldId id="288" r:id="rId23"/>
    <p:sldId id="280" r:id="rId2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02DEAE-F008-473C-BAEC-F5D3148761EA}" type="doc">
      <dgm:prSet loTypeId="urn:microsoft.com/office/officeart/2009/3/layout/HorizontalOrganizationChart" loCatId="hierarchy" qsTypeId="urn:microsoft.com/office/officeart/2005/8/quickstyle/simple1" qsCatId="simple" csTypeId="urn:microsoft.com/office/officeart/2005/8/colors/colorful2" csCatId="colorful" phldr="1"/>
      <dgm:spPr/>
      <dgm:t>
        <a:bodyPr/>
        <a:lstStyle/>
        <a:p>
          <a:endParaRPr lang="en-US"/>
        </a:p>
      </dgm:t>
    </dgm:pt>
    <dgm:pt modelId="{320505ED-3900-4A2D-B30F-F24C0ADEBB1E}">
      <dgm:prSet custT="1"/>
      <dgm:spPr/>
      <dgm:t>
        <a:bodyPr/>
        <a:lstStyle/>
        <a:p>
          <a:r>
            <a:rPr lang="fr-FR" sz="2400" b="1" dirty="0"/>
            <a:t>La poésie du XIXe siècle </a:t>
          </a:r>
        </a:p>
        <a:p>
          <a:r>
            <a:rPr lang="fr-FR" sz="2400" b="1" dirty="0"/>
            <a:t>au XXIe siècle</a:t>
          </a:r>
          <a:endParaRPr lang="en-US" sz="2400" dirty="0"/>
        </a:p>
      </dgm:t>
    </dgm:pt>
    <dgm:pt modelId="{6D2B298B-C1A0-42C7-AAF7-D543D531DDB8}" type="parTrans" cxnId="{BD7254B7-4FBD-4BF6-9479-96121758CBAD}">
      <dgm:prSet/>
      <dgm:spPr/>
      <dgm:t>
        <a:bodyPr/>
        <a:lstStyle/>
        <a:p>
          <a:endParaRPr lang="en-US"/>
        </a:p>
      </dgm:t>
    </dgm:pt>
    <dgm:pt modelId="{68F7B02C-312F-443F-A3EF-7484AEF6F663}" type="sibTrans" cxnId="{BD7254B7-4FBD-4BF6-9479-96121758CBAD}">
      <dgm:prSet/>
      <dgm:spPr/>
      <dgm:t>
        <a:bodyPr/>
        <a:lstStyle/>
        <a:p>
          <a:endParaRPr lang="en-US"/>
        </a:p>
      </dgm:t>
    </dgm:pt>
    <dgm:pt modelId="{08DF27E3-849F-487C-9AE7-02C28189E78C}">
      <dgm:prSet custT="1"/>
      <dgm:spPr/>
      <dgm:t>
        <a:bodyPr/>
        <a:lstStyle/>
        <a:p>
          <a:r>
            <a:rPr lang="fr-FR" sz="2000" dirty="0"/>
            <a:t>Victor Hugo, </a:t>
          </a:r>
          <a:r>
            <a:rPr lang="fr-FR" sz="2000" i="1" dirty="0"/>
            <a:t>Les Contemplations</a:t>
          </a:r>
          <a:r>
            <a:rPr lang="fr-FR" sz="2000" dirty="0"/>
            <a:t>, livres I à IV  Parcours : Les Mémoires d'une âme.</a:t>
          </a:r>
          <a:endParaRPr lang="en-US" sz="2000" dirty="0"/>
        </a:p>
      </dgm:t>
    </dgm:pt>
    <dgm:pt modelId="{542E5677-720A-43D1-B763-76DC821239F9}" type="parTrans" cxnId="{AA1C36D2-37A8-4CD1-8522-27F188A3B9DA}">
      <dgm:prSet/>
      <dgm:spPr/>
      <dgm:t>
        <a:bodyPr/>
        <a:lstStyle/>
        <a:p>
          <a:endParaRPr lang="en-US"/>
        </a:p>
      </dgm:t>
    </dgm:pt>
    <dgm:pt modelId="{4CDE4223-F983-47A3-88C0-A286E3353F6B}" type="sibTrans" cxnId="{AA1C36D2-37A8-4CD1-8522-27F188A3B9DA}">
      <dgm:prSet/>
      <dgm:spPr/>
      <dgm:t>
        <a:bodyPr/>
        <a:lstStyle/>
        <a:p>
          <a:endParaRPr lang="en-US"/>
        </a:p>
      </dgm:t>
    </dgm:pt>
    <dgm:pt modelId="{AFDAE8B8-301D-47ED-AD21-671D85CF39BE}">
      <dgm:prSet/>
      <dgm:spPr/>
      <dgm:t>
        <a:bodyPr/>
        <a:lstStyle/>
        <a:p>
          <a:r>
            <a:rPr lang="fr-FR" dirty="0"/>
            <a:t>Charles Baudelaire, </a:t>
          </a:r>
        </a:p>
        <a:p>
          <a:r>
            <a:rPr lang="fr-FR" i="1" dirty="0"/>
            <a:t>Les Fleurs du Mal </a:t>
          </a:r>
        </a:p>
        <a:p>
          <a:r>
            <a:rPr lang="fr-FR" dirty="0"/>
            <a:t>Parcours : Alchimie poétique : la boue et l'or.</a:t>
          </a:r>
          <a:endParaRPr lang="en-US" dirty="0"/>
        </a:p>
      </dgm:t>
    </dgm:pt>
    <dgm:pt modelId="{4625EB26-5512-45E3-841E-A086AB0A6E22}" type="parTrans" cxnId="{B3DDED26-DE48-414D-95CF-AD7058A8D8EA}">
      <dgm:prSet/>
      <dgm:spPr/>
      <dgm:t>
        <a:bodyPr/>
        <a:lstStyle/>
        <a:p>
          <a:endParaRPr lang="en-US"/>
        </a:p>
      </dgm:t>
    </dgm:pt>
    <dgm:pt modelId="{CA786BD2-DEC1-47A7-BE07-E2D0C4DECACF}" type="sibTrans" cxnId="{B3DDED26-DE48-414D-95CF-AD7058A8D8EA}">
      <dgm:prSet/>
      <dgm:spPr/>
      <dgm:t>
        <a:bodyPr/>
        <a:lstStyle/>
        <a:p>
          <a:endParaRPr lang="en-US"/>
        </a:p>
      </dgm:t>
    </dgm:pt>
    <dgm:pt modelId="{AED23B84-4CCE-4EFA-A259-15B27767674C}">
      <dgm:prSet/>
      <dgm:spPr/>
      <dgm:t>
        <a:bodyPr/>
        <a:lstStyle/>
        <a:p>
          <a:r>
            <a:rPr lang="fr-FR" dirty="0"/>
            <a:t>Guillaume Apollinaire, </a:t>
          </a:r>
          <a:r>
            <a:rPr lang="fr-FR" i="1" dirty="0"/>
            <a:t>Alcools</a:t>
          </a:r>
          <a:r>
            <a:rPr lang="fr-FR" dirty="0"/>
            <a:t> </a:t>
          </a:r>
        </a:p>
        <a:p>
          <a:r>
            <a:rPr lang="fr-FR" dirty="0"/>
            <a:t>Parcours : Modernité poétique ?</a:t>
          </a:r>
          <a:endParaRPr lang="en-US" dirty="0"/>
        </a:p>
      </dgm:t>
    </dgm:pt>
    <dgm:pt modelId="{E65847B7-F0C1-4A3B-8E2C-355F572AE790}" type="parTrans" cxnId="{C1E4EEF0-8C64-43FD-9D0C-167D1443CDFA}">
      <dgm:prSet/>
      <dgm:spPr/>
      <dgm:t>
        <a:bodyPr/>
        <a:lstStyle/>
        <a:p>
          <a:endParaRPr lang="en-US"/>
        </a:p>
      </dgm:t>
    </dgm:pt>
    <dgm:pt modelId="{B53DF56C-04D6-41B2-BD56-B014D885AEBC}" type="sibTrans" cxnId="{C1E4EEF0-8C64-43FD-9D0C-167D1443CDFA}">
      <dgm:prSet/>
      <dgm:spPr/>
      <dgm:t>
        <a:bodyPr/>
        <a:lstStyle/>
        <a:p>
          <a:endParaRPr lang="en-US"/>
        </a:p>
      </dgm:t>
    </dgm:pt>
    <dgm:pt modelId="{89798768-25A5-487F-A011-56CD3946BF12}" type="pres">
      <dgm:prSet presAssocID="{CA02DEAE-F008-473C-BAEC-F5D3148761EA}" presName="hierChild1" presStyleCnt="0">
        <dgm:presLayoutVars>
          <dgm:orgChart val="1"/>
          <dgm:chPref val="1"/>
          <dgm:dir/>
          <dgm:animOne val="branch"/>
          <dgm:animLvl val="lvl"/>
          <dgm:resizeHandles/>
        </dgm:presLayoutVars>
      </dgm:prSet>
      <dgm:spPr/>
    </dgm:pt>
    <dgm:pt modelId="{83E1A055-B6DF-4B7B-AF89-37565C6FBE1F}" type="pres">
      <dgm:prSet presAssocID="{320505ED-3900-4A2D-B30F-F24C0ADEBB1E}" presName="hierRoot1" presStyleCnt="0">
        <dgm:presLayoutVars>
          <dgm:hierBranch val="init"/>
        </dgm:presLayoutVars>
      </dgm:prSet>
      <dgm:spPr/>
    </dgm:pt>
    <dgm:pt modelId="{1997200E-D495-44A8-8325-977DA59475A2}" type="pres">
      <dgm:prSet presAssocID="{320505ED-3900-4A2D-B30F-F24C0ADEBB1E}" presName="rootComposite1" presStyleCnt="0"/>
      <dgm:spPr/>
    </dgm:pt>
    <dgm:pt modelId="{D7A5CF9B-2301-4162-ADCF-2ECE4727B2C2}" type="pres">
      <dgm:prSet presAssocID="{320505ED-3900-4A2D-B30F-F24C0ADEBB1E}" presName="rootText1" presStyleLbl="node0" presStyleIdx="0" presStyleCnt="1" custScaleX="130473" custScaleY="117445">
        <dgm:presLayoutVars>
          <dgm:chPref val="3"/>
        </dgm:presLayoutVars>
      </dgm:prSet>
      <dgm:spPr/>
    </dgm:pt>
    <dgm:pt modelId="{7F524652-7425-4665-BB5F-4B8F288A5230}" type="pres">
      <dgm:prSet presAssocID="{320505ED-3900-4A2D-B30F-F24C0ADEBB1E}" presName="rootConnector1" presStyleLbl="node1" presStyleIdx="0" presStyleCnt="0"/>
      <dgm:spPr/>
    </dgm:pt>
    <dgm:pt modelId="{0E00EA33-A17B-410C-8DEC-05482AAC777C}" type="pres">
      <dgm:prSet presAssocID="{320505ED-3900-4A2D-B30F-F24C0ADEBB1E}" presName="hierChild2" presStyleCnt="0"/>
      <dgm:spPr/>
    </dgm:pt>
    <dgm:pt modelId="{A6522594-AE5A-4885-AA86-EF0DAA7F47BB}" type="pres">
      <dgm:prSet presAssocID="{542E5677-720A-43D1-B763-76DC821239F9}" presName="Name64" presStyleLbl="parChTrans1D2" presStyleIdx="0" presStyleCnt="3"/>
      <dgm:spPr/>
    </dgm:pt>
    <dgm:pt modelId="{085396F2-D53B-4870-8AD5-CD895CE26D87}" type="pres">
      <dgm:prSet presAssocID="{08DF27E3-849F-487C-9AE7-02C28189E78C}" presName="hierRoot2" presStyleCnt="0">
        <dgm:presLayoutVars>
          <dgm:hierBranch val="init"/>
        </dgm:presLayoutVars>
      </dgm:prSet>
      <dgm:spPr/>
    </dgm:pt>
    <dgm:pt modelId="{6183538B-64B0-475B-BE5E-534FC7BE983B}" type="pres">
      <dgm:prSet presAssocID="{08DF27E3-849F-487C-9AE7-02C28189E78C}" presName="rootComposite" presStyleCnt="0"/>
      <dgm:spPr/>
    </dgm:pt>
    <dgm:pt modelId="{11684F19-4CAF-4717-82E1-36AEF318D9D3}" type="pres">
      <dgm:prSet presAssocID="{08DF27E3-849F-487C-9AE7-02C28189E78C}" presName="rootText" presStyleLbl="node2" presStyleIdx="0" presStyleCnt="3" custScaleY="168901">
        <dgm:presLayoutVars>
          <dgm:chPref val="3"/>
        </dgm:presLayoutVars>
      </dgm:prSet>
      <dgm:spPr/>
    </dgm:pt>
    <dgm:pt modelId="{5F418DB9-7798-4761-995D-E016EBDC1409}" type="pres">
      <dgm:prSet presAssocID="{08DF27E3-849F-487C-9AE7-02C28189E78C}" presName="rootConnector" presStyleLbl="node2" presStyleIdx="0" presStyleCnt="3"/>
      <dgm:spPr/>
    </dgm:pt>
    <dgm:pt modelId="{12565084-F2C1-48AB-929D-B341BAF5D63B}" type="pres">
      <dgm:prSet presAssocID="{08DF27E3-849F-487C-9AE7-02C28189E78C}" presName="hierChild4" presStyleCnt="0"/>
      <dgm:spPr/>
    </dgm:pt>
    <dgm:pt modelId="{1E296FC2-99A0-4B22-9C6C-7120A8A813E2}" type="pres">
      <dgm:prSet presAssocID="{08DF27E3-849F-487C-9AE7-02C28189E78C}" presName="hierChild5" presStyleCnt="0"/>
      <dgm:spPr/>
    </dgm:pt>
    <dgm:pt modelId="{6C05355F-504D-4178-89AB-25352CFA938E}" type="pres">
      <dgm:prSet presAssocID="{4625EB26-5512-45E3-841E-A086AB0A6E22}" presName="Name64" presStyleLbl="parChTrans1D2" presStyleIdx="1" presStyleCnt="3"/>
      <dgm:spPr/>
    </dgm:pt>
    <dgm:pt modelId="{254D70DD-2CC6-40D1-BAB9-D5CD44753B52}" type="pres">
      <dgm:prSet presAssocID="{AFDAE8B8-301D-47ED-AD21-671D85CF39BE}" presName="hierRoot2" presStyleCnt="0">
        <dgm:presLayoutVars>
          <dgm:hierBranch val="init"/>
        </dgm:presLayoutVars>
      </dgm:prSet>
      <dgm:spPr/>
    </dgm:pt>
    <dgm:pt modelId="{9F074B17-BD54-4D94-9FC2-0F073DA155BB}" type="pres">
      <dgm:prSet presAssocID="{AFDAE8B8-301D-47ED-AD21-671D85CF39BE}" presName="rootComposite" presStyleCnt="0"/>
      <dgm:spPr/>
    </dgm:pt>
    <dgm:pt modelId="{7C2CBC6F-F8D9-4D0D-B839-453B748D7C92}" type="pres">
      <dgm:prSet presAssocID="{AFDAE8B8-301D-47ED-AD21-671D85CF39BE}" presName="rootText" presStyleLbl="node2" presStyleIdx="1" presStyleCnt="3" custScaleY="147104">
        <dgm:presLayoutVars>
          <dgm:chPref val="3"/>
        </dgm:presLayoutVars>
      </dgm:prSet>
      <dgm:spPr/>
    </dgm:pt>
    <dgm:pt modelId="{30D9EE74-1821-464A-A7FE-2113F20875E4}" type="pres">
      <dgm:prSet presAssocID="{AFDAE8B8-301D-47ED-AD21-671D85CF39BE}" presName="rootConnector" presStyleLbl="node2" presStyleIdx="1" presStyleCnt="3"/>
      <dgm:spPr/>
    </dgm:pt>
    <dgm:pt modelId="{4EDAF5DC-B63A-45F6-B5E1-6E947A898F6E}" type="pres">
      <dgm:prSet presAssocID="{AFDAE8B8-301D-47ED-AD21-671D85CF39BE}" presName="hierChild4" presStyleCnt="0"/>
      <dgm:spPr/>
    </dgm:pt>
    <dgm:pt modelId="{E1916959-D300-413C-824F-52C3EF2819EF}" type="pres">
      <dgm:prSet presAssocID="{AFDAE8B8-301D-47ED-AD21-671D85CF39BE}" presName="hierChild5" presStyleCnt="0"/>
      <dgm:spPr/>
    </dgm:pt>
    <dgm:pt modelId="{E6E60967-97E5-4099-9618-08FD1E42F2F3}" type="pres">
      <dgm:prSet presAssocID="{E65847B7-F0C1-4A3B-8E2C-355F572AE790}" presName="Name64" presStyleLbl="parChTrans1D2" presStyleIdx="2" presStyleCnt="3"/>
      <dgm:spPr/>
    </dgm:pt>
    <dgm:pt modelId="{775AC18E-F1CA-4D71-8F95-2E4E866F65BB}" type="pres">
      <dgm:prSet presAssocID="{AED23B84-4CCE-4EFA-A259-15B27767674C}" presName="hierRoot2" presStyleCnt="0">
        <dgm:presLayoutVars>
          <dgm:hierBranch val="init"/>
        </dgm:presLayoutVars>
      </dgm:prSet>
      <dgm:spPr/>
    </dgm:pt>
    <dgm:pt modelId="{EFCB15F9-6EA4-4817-9D5F-04FD726DDF78}" type="pres">
      <dgm:prSet presAssocID="{AED23B84-4CCE-4EFA-A259-15B27767674C}" presName="rootComposite" presStyleCnt="0"/>
      <dgm:spPr/>
    </dgm:pt>
    <dgm:pt modelId="{7C71E488-57B8-4BC8-B50D-DDE119A85758}" type="pres">
      <dgm:prSet presAssocID="{AED23B84-4CCE-4EFA-A259-15B27767674C}" presName="rootText" presStyleLbl="node2" presStyleIdx="2" presStyleCnt="3" custScaleY="150362">
        <dgm:presLayoutVars>
          <dgm:chPref val="3"/>
        </dgm:presLayoutVars>
      </dgm:prSet>
      <dgm:spPr/>
    </dgm:pt>
    <dgm:pt modelId="{759EE922-0232-4FB0-A0E9-FBA412D1E0B6}" type="pres">
      <dgm:prSet presAssocID="{AED23B84-4CCE-4EFA-A259-15B27767674C}" presName="rootConnector" presStyleLbl="node2" presStyleIdx="2" presStyleCnt="3"/>
      <dgm:spPr/>
    </dgm:pt>
    <dgm:pt modelId="{4A00FC26-AB78-4A00-91A0-A2AA326A0113}" type="pres">
      <dgm:prSet presAssocID="{AED23B84-4CCE-4EFA-A259-15B27767674C}" presName="hierChild4" presStyleCnt="0"/>
      <dgm:spPr/>
    </dgm:pt>
    <dgm:pt modelId="{C0422950-4A4D-417D-B2F8-F03CDA9E23DE}" type="pres">
      <dgm:prSet presAssocID="{AED23B84-4CCE-4EFA-A259-15B27767674C}" presName="hierChild5" presStyleCnt="0"/>
      <dgm:spPr/>
    </dgm:pt>
    <dgm:pt modelId="{BAD021E6-0BC3-4CB7-9F0A-C90A77A7355D}" type="pres">
      <dgm:prSet presAssocID="{320505ED-3900-4A2D-B30F-F24C0ADEBB1E}" presName="hierChild3" presStyleCnt="0"/>
      <dgm:spPr/>
    </dgm:pt>
  </dgm:ptLst>
  <dgm:cxnLst>
    <dgm:cxn modelId="{07A09303-9EC9-4D09-BB37-9447F182FA95}" type="presOf" srcId="{08DF27E3-849F-487C-9AE7-02C28189E78C}" destId="{5F418DB9-7798-4761-995D-E016EBDC1409}" srcOrd="1" destOrd="0" presId="urn:microsoft.com/office/officeart/2009/3/layout/HorizontalOrganizationChart"/>
    <dgm:cxn modelId="{B3DDED26-DE48-414D-95CF-AD7058A8D8EA}" srcId="{320505ED-3900-4A2D-B30F-F24C0ADEBB1E}" destId="{AFDAE8B8-301D-47ED-AD21-671D85CF39BE}" srcOrd="1" destOrd="0" parTransId="{4625EB26-5512-45E3-841E-A086AB0A6E22}" sibTransId="{CA786BD2-DEC1-47A7-BE07-E2D0C4DECACF}"/>
    <dgm:cxn modelId="{F390D327-BA3B-4C2E-9644-902677FF788B}" type="presOf" srcId="{CA02DEAE-F008-473C-BAEC-F5D3148761EA}" destId="{89798768-25A5-487F-A011-56CD3946BF12}" srcOrd="0" destOrd="0" presId="urn:microsoft.com/office/officeart/2009/3/layout/HorizontalOrganizationChart"/>
    <dgm:cxn modelId="{E3718431-3385-448F-A94A-E138E0F312A7}" type="presOf" srcId="{AFDAE8B8-301D-47ED-AD21-671D85CF39BE}" destId="{7C2CBC6F-F8D9-4D0D-B839-453B748D7C92}" srcOrd="0" destOrd="0" presId="urn:microsoft.com/office/officeart/2009/3/layout/HorizontalOrganizationChart"/>
    <dgm:cxn modelId="{91F00F52-175C-4DC6-8BD3-7C4DD78A7642}" type="presOf" srcId="{08DF27E3-849F-487C-9AE7-02C28189E78C}" destId="{11684F19-4CAF-4717-82E1-36AEF318D9D3}" srcOrd="0" destOrd="0" presId="urn:microsoft.com/office/officeart/2009/3/layout/HorizontalOrganizationChart"/>
    <dgm:cxn modelId="{939CE57A-3BDA-4221-9CE6-FE3694C5F543}" type="presOf" srcId="{320505ED-3900-4A2D-B30F-F24C0ADEBB1E}" destId="{D7A5CF9B-2301-4162-ADCF-2ECE4727B2C2}" srcOrd="0" destOrd="0" presId="urn:microsoft.com/office/officeart/2009/3/layout/HorizontalOrganizationChart"/>
    <dgm:cxn modelId="{E7A14681-392C-4E56-B5F4-859E6D3CBA39}" type="presOf" srcId="{AED23B84-4CCE-4EFA-A259-15B27767674C}" destId="{759EE922-0232-4FB0-A0E9-FBA412D1E0B6}" srcOrd="1" destOrd="0" presId="urn:microsoft.com/office/officeart/2009/3/layout/HorizontalOrganizationChart"/>
    <dgm:cxn modelId="{38D66691-E872-4581-BCF0-3BFA5C130DB1}" type="presOf" srcId="{4625EB26-5512-45E3-841E-A086AB0A6E22}" destId="{6C05355F-504D-4178-89AB-25352CFA938E}" srcOrd="0" destOrd="0" presId="urn:microsoft.com/office/officeart/2009/3/layout/HorizontalOrganizationChart"/>
    <dgm:cxn modelId="{755FB998-F711-48A7-B2F7-03ACF095CC65}" type="presOf" srcId="{320505ED-3900-4A2D-B30F-F24C0ADEBB1E}" destId="{7F524652-7425-4665-BB5F-4B8F288A5230}" srcOrd="1" destOrd="0" presId="urn:microsoft.com/office/officeart/2009/3/layout/HorizontalOrganizationChart"/>
    <dgm:cxn modelId="{B5679EA5-5A80-4632-97E0-915D9B43447E}" type="presOf" srcId="{542E5677-720A-43D1-B763-76DC821239F9}" destId="{A6522594-AE5A-4885-AA86-EF0DAA7F47BB}" srcOrd="0" destOrd="0" presId="urn:microsoft.com/office/officeart/2009/3/layout/HorizontalOrganizationChart"/>
    <dgm:cxn modelId="{BD7254B7-4FBD-4BF6-9479-96121758CBAD}" srcId="{CA02DEAE-F008-473C-BAEC-F5D3148761EA}" destId="{320505ED-3900-4A2D-B30F-F24C0ADEBB1E}" srcOrd="0" destOrd="0" parTransId="{6D2B298B-C1A0-42C7-AAF7-D543D531DDB8}" sibTransId="{68F7B02C-312F-443F-A3EF-7484AEF6F663}"/>
    <dgm:cxn modelId="{4DA9C4CD-E507-4AD2-AEEE-44078A43C8C2}" type="presOf" srcId="{E65847B7-F0C1-4A3B-8E2C-355F572AE790}" destId="{E6E60967-97E5-4099-9618-08FD1E42F2F3}" srcOrd="0" destOrd="0" presId="urn:microsoft.com/office/officeart/2009/3/layout/HorizontalOrganizationChart"/>
    <dgm:cxn modelId="{AA1C36D2-37A8-4CD1-8522-27F188A3B9DA}" srcId="{320505ED-3900-4A2D-B30F-F24C0ADEBB1E}" destId="{08DF27E3-849F-487C-9AE7-02C28189E78C}" srcOrd="0" destOrd="0" parTransId="{542E5677-720A-43D1-B763-76DC821239F9}" sibTransId="{4CDE4223-F983-47A3-88C0-A286E3353F6B}"/>
    <dgm:cxn modelId="{F557F8EF-3612-40A3-B422-0D1953031B92}" type="presOf" srcId="{AED23B84-4CCE-4EFA-A259-15B27767674C}" destId="{7C71E488-57B8-4BC8-B50D-DDE119A85758}" srcOrd="0" destOrd="0" presId="urn:microsoft.com/office/officeart/2009/3/layout/HorizontalOrganizationChart"/>
    <dgm:cxn modelId="{C1E4EEF0-8C64-43FD-9D0C-167D1443CDFA}" srcId="{320505ED-3900-4A2D-B30F-F24C0ADEBB1E}" destId="{AED23B84-4CCE-4EFA-A259-15B27767674C}" srcOrd="2" destOrd="0" parTransId="{E65847B7-F0C1-4A3B-8E2C-355F572AE790}" sibTransId="{B53DF56C-04D6-41B2-BD56-B014D885AEBC}"/>
    <dgm:cxn modelId="{7535F8FA-3E74-4237-B2CD-1000C5168410}" type="presOf" srcId="{AFDAE8B8-301D-47ED-AD21-671D85CF39BE}" destId="{30D9EE74-1821-464A-A7FE-2113F20875E4}" srcOrd="1" destOrd="0" presId="urn:microsoft.com/office/officeart/2009/3/layout/HorizontalOrganizationChart"/>
    <dgm:cxn modelId="{93255E37-05C2-4B77-AE03-635684A1E279}" type="presParOf" srcId="{89798768-25A5-487F-A011-56CD3946BF12}" destId="{83E1A055-B6DF-4B7B-AF89-37565C6FBE1F}" srcOrd="0" destOrd="0" presId="urn:microsoft.com/office/officeart/2009/3/layout/HorizontalOrganizationChart"/>
    <dgm:cxn modelId="{D66EA07D-7F01-49AE-A3A7-ADFC23E4C07D}" type="presParOf" srcId="{83E1A055-B6DF-4B7B-AF89-37565C6FBE1F}" destId="{1997200E-D495-44A8-8325-977DA59475A2}" srcOrd="0" destOrd="0" presId="urn:microsoft.com/office/officeart/2009/3/layout/HorizontalOrganizationChart"/>
    <dgm:cxn modelId="{E9BC5829-CCC2-4B1F-9ACD-4D1E0A62F4B3}" type="presParOf" srcId="{1997200E-D495-44A8-8325-977DA59475A2}" destId="{D7A5CF9B-2301-4162-ADCF-2ECE4727B2C2}" srcOrd="0" destOrd="0" presId="urn:microsoft.com/office/officeart/2009/3/layout/HorizontalOrganizationChart"/>
    <dgm:cxn modelId="{CA86F116-D870-48E8-B8BC-8AE6817AB85A}" type="presParOf" srcId="{1997200E-D495-44A8-8325-977DA59475A2}" destId="{7F524652-7425-4665-BB5F-4B8F288A5230}" srcOrd="1" destOrd="0" presId="urn:microsoft.com/office/officeart/2009/3/layout/HorizontalOrganizationChart"/>
    <dgm:cxn modelId="{0AA2AFC1-F477-49E9-87C4-59CDC8536FED}" type="presParOf" srcId="{83E1A055-B6DF-4B7B-AF89-37565C6FBE1F}" destId="{0E00EA33-A17B-410C-8DEC-05482AAC777C}" srcOrd="1" destOrd="0" presId="urn:microsoft.com/office/officeart/2009/3/layout/HorizontalOrganizationChart"/>
    <dgm:cxn modelId="{13F745E1-F6CA-4F43-B825-D1A51E3B4BB5}" type="presParOf" srcId="{0E00EA33-A17B-410C-8DEC-05482AAC777C}" destId="{A6522594-AE5A-4885-AA86-EF0DAA7F47BB}" srcOrd="0" destOrd="0" presId="urn:microsoft.com/office/officeart/2009/3/layout/HorizontalOrganizationChart"/>
    <dgm:cxn modelId="{6D90A511-1B74-4E06-9A4B-81915C715F64}" type="presParOf" srcId="{0E00EA33-A17B-410C-8DEC-05482AAC777C}" destId="{085396F2-D53B-4870-8AD5-CD895CE26D87}" srcOrd="1" destOrd="0" presId="urn:microsoft.com/office/officeart/2009/3/layout/HorizontalOrganizationChart"/>
    <dgm:cxn modelId="{BA2DDD86-4695-4EB6-862D-5BAE03460D90}" type="presParOf" srcId="{085396F2-D53B-4870-8AD5-CD895CE26D87}" destId="{6183538B-64B0-475B-BE5E-534FC7BE983B}" srcOrd="0" destOrd="0" presId="urn:microsoft.com/office/officeart/2009/3/layout/HorizontalOrganizationChart"/>
    <dgm:cxn modelId="{9E217A53-6861-45BD-9A03-14029518E764}" type="presParOf" srcId="{6183538B-64B0-475B-BE5E-534FC7BE983B}" destId="{11684F19-4CAF-4717-82E1-36AEF318D9D3}" srcOrd="0" destOrd="0" presId="urn:microsoft.com/office/officeart/2009/3/layout/HorizontalOrganizationChart"/>
    <dgm:cxn modelId="{48E7858F-0309-44CA-9AA4-AFFCAF0C6F77}" type="presParOf" srcId="{6183538B-64B0-475B-BE5E-534FC7BE983B}" destId="{5F418DB9-7798-4761-995D-E016EBDC1409}" srcOrd="1" destOrd="0" presId="urn:microsoft.com/office/officeart/2009/3/layout/HorizontalOrganizationChart"/>
    <dgm:cxn modelId="{B3A769EA-25CA-4453-B58D-A5E54F1C1E5E}" type="presParOf" srcId="{085396F2-D53B-4870-8AD5-CD895CE26D87}" destId="{12565084-F2C1-48AB-929D-B341BAF5D63B}" srcOrd="1" destOrd="0" presId="urn:microsoft.com/office/officeart/2009/3/layout/HorizontalOrganizationChart"/>
    <dgm:cxn modelId="{CB4903DA-E3E5-40C7-937A-E37F6678E460}" type="presParOf" srcId="{085396F2-D53B-4870-8AD5-CD895CE26D87}" destId="{1E296FC2-99A0-4B22-9C6C-7120A8A813E2}" srcOrd="2" destOrd="0" presId="urn:microsoft.com/office/officeart/2009/3/layout/HorizontalOrganizationChart"/>
    <dgm:cxn modelId="{124B6774-3B12-4C00-BD19-C04F0CFF24B5}" type="presParOf" srcId="{0E00EA33-A17B-410C-8DEC-05482AAC777C}" destId="{6C05355F-504D-4178-89AB-25352CFA938E}" srcOrd="2" destOrd="0" presId="urn:microsoft.com/office/officeart/2009/3/layout/HorizontalOrganizationChart"/>
    <dgm:cxn modelId="{15BAD6B2-82BD-444B-B4BB-07CB3899C025}" type="presParOf" srcId="{0E00EA33-A17B-410C-8DEC-05482AAC777C}" destId="{254D70DD-2CC6-40D1-BAB9-D5CD44753B52}" srcOrd="3" destOrd="0" presId="urn:microsoft.com/office/officeart/2009/3/layout/HorizontalOrganizationChart"/>
    <dgm:cxn modelId="{5A539FC3-B5FA-471E-BE13-07511A3C5786}" type="presParOf" srcId="{254D70DD-2CC6-40D1-BAB9-D5CD44753B52}" destId="{9F074B17-BD54-4D94-9FC2-0F073DA155BB}" srcOrd="0" destOrd="0" presId="urn:microsoft.com/office/officeart/2009/3/layout/HorizontalOrganizationChart"/>
    <dgm:cxn modelId="{809A26C4-9114-42D2-AFEB-305059E2FACE}" type="presParOf" srcId="{9F074B17-BD54-4D94-9FC2-0F073DA155BB}" destId="{7C2CBC6F-F8D9-4D0D-B839-453B748D7C92}" srcOrd="0" destOrd="0" presId="urn:microsoft.com/office/officeart/2009/3/layout/HorizontalOrganizationChart"/>
    <dgm:cxn modelId="{03603449-9519-4543-A8A0-C22A84EA6DF3}" type="presParOf" srcId="{9F074B17-BD54-4D94-9FC2-0F073DA155BB}" destId="{30D9EE74-1821-464A-A7FE-2113F20875E4}" srcOrd="1" destOrd="0" presId="urn:microsoft.com/office/officeart/2009/3/layout/HorizontalOrganizationChart"/>
    <dgm:cxn modelId="{589E36B3-7602-49D0-A3AB-2E46BB8C95BA}" type="presParOf" srcId="{254D70DD-2CC6-40D1-BAB9-D5CD44753B52}" destId="{4EDAF5DC-B63A-45F6-B5E1-6E947A898F6E}" srcOrd="1" destOrd="0" presId="urn:microsoft.com/office/officeart/2009/3/layout/HorizontalOrganizationChart"/>
    <dgm:cxn modelId="{BA5A6C27-9CEC-4757-A116-F097F6209837}" type="presParOf" srcId="{254D70DD-2CC6-40D1-BAB9-D5CD44753B52}" destId="{E1916959-D300-413C-824F-52C3EF2819EF}" srcOrd="2" destOrd="0" presId="urn:microsoft.com/office/officeart/2009/3/layout/HorizontalOrganizationChart"/>
    <dgm:cxn modelId="{C733B740-B49F-4FEF-B2D8-C5DD1A351079}" type="presParOf" srcId="{0E00EA33-A17B-410C-8DEC-05482AAC777C}" destId="{E6E60967-97E5-4099-9618-08FD1E42F2F3}" srcOrd="4" destOrd="0" presId="urn:microsoft.com/office/officeart/2009/3/layout/HorizontalOrganizationChart"/>
    <dgm:cxn modelId="{9B92CC28-C2FA-45B0-B6D6-2A0681B34FC2}" type="presParOf" srcId="{0E00EA33-A17B-410C-8DEC-05482AAC777C}" destId="{775AC18E-F1CA-4D71-8F95-2E4E866F65BB}" srcOrd="5" destOrd="0" presId="urn:microsoft.com/office/officeart/2009/3/layout/HorizontalOrganizationChart"/>
    <dgm:cxn modelId="{522E1D91-A98B-4C52-8ECE-B385CB3DC0DC}" type="presParOf" srcId="{775AC18E-F1CA-4D71-8F95-2E4E866F65BB}" destId="{EFCB15F9-6EA4-4817-9D5F-04FD726DDF78}" srcOrd="0" destOrd="0" presId="urn:microsoft.com/office/officeart/2009/3/layout/HorizontalOrganizationChart"/>
    <dgm:cxn modelId="{2AAEA6D2-9932-4B6C-A32E-50EB139DC5A5}" type="presParOf" srcId="{EFCB15F9-6EA4-4817-9D5F-04FD726DDF78}" destId="{7C71E488-57B8-4BC8-B50D-DDE119A85758}" srcOrd="0" destOrd="0" presId="urn:microsoft.com/office/officeart/2009/3/layout/HorizontalOrganizationChart"/>
    <dgm:cxn modelId="{D131BB96-0ABB-43EE-B464-C1CCAF1655C8}" type="presParOf" srcId="{EFCB15F9-6EA4-4817-9D5F-04FD726DDF78}" destId="{759EE922-0232-4FB0-A0E9-FBA412D1E0B6}" srcOrd="1" destOrd="0" presId="urn:microsoft.com/office/officeart/2009/3/layout/HorizontalOrganizationChart"/>
    <dgm:cxn modelId="{33C37B57-B328-49A8-A27B-DF0D257A213E}" type="presParOf" srcId="{775AC18E-F1CA-4D71-8F95-2E4E866F65BB}" destId="{4A00FC26-AB78-4A00-91A0-A2AA326A0113}" srcOrd="1" destOrd="0" presId="urn:microsoft.com/office/officeart/2009/3/layout/HorizontalOrganizationChart"/>
    <dgm:cxn modelId="{0688A646-FF03-4843-B022-12E07C3D5A4D}" type="presParOf" srcId="{775AC18E-F1CA-4D71-8F95-2E4E866F65BB}" destId="{C0422950-4A4D-417D-B2F8-F03CDA9E23DE}" srcOrd="2" destOrd="0" presId="urn:microsoft.com/office/officeart/2009/3/layout/HorizontalOrganizationChart"/>
    <dgm:cxn modelId="{BB5B026E-3CBB-4206-A979-A3A1FE4F5ACF}" type="presParOf" srcId="{83E1A055-B6DF-4B7B-AF89-37565C6FBE1F}" destId="{BAD021E6-0BC3-4CB7-9F0A-C90A77A7355D}"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1691E7C-C9FD-483E-8329-2723199C82E4}"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143AE798-C0E7-4563-9706-DE7E10551D4E}">
      <dgm:prSet custT="1"/>
      <dgm:spPr/>
      <dgm:t>
        <a:bodyPr/>
        <a:lstStyle/>
        <a:p>
          <a:pPr algn="ctr"/>
          <a:r>
            <a:rPr lang="fr-FR" sz="2400" b="1" cap="small" baseline="0" dirty="0"/>
            <a:t>Epreuve orale = 2 parties </a:t>
          </a:r>
        </a:p>
        <a:p>
          <a:pPr algn="l"/>
          <a:r>
            <a:rPr lang="fr-FR" sz="1700" dirty="0"/>
            <a:t>- </a:t>
          </a:r>
          <a:r>
            <a:rPr lang="fr-FR" sz="2000" b="1" dirty="0"/>
            <a:t>Exposé 12mn = 12 points </a:t>
          </a:r>
        </a:p>
        <a:p>
          <a:pPr algn="l"/>
          <a:r>
            <a:rPr lang="fr-FR" sz="1700" dirty="0">
              <a:sym typeface="Wingdings" panose="05000000000000000000" pitchFamily="2" charset="2"/>
            </a:rPr>
            <a:t>	</a:t>
          </a:r>
          <a:r>
            <a:rPr lang="fr-FR" sz="2000" dirty="0">
              <a:sym typeface="Wingdings" panose="05000000000000000000" pitchFamily="2" charset="2"/>
            </a:rPr>
            <a:t> 10  explication (10 pts)</a:t>
          </a:r>
        </a:p>
        <a:p>
          <a:pPr algn="l"/>
          <a:r>
            <a:rPr lang="fr-FR" sz="2000" dirty="0">
              <a:sym typeface="Wingdings" panose="05000000000000000000" pitchFamily="2" charset="2"/>
            </a:rPr>
            <a:t>	 2 question de grammaire (2 pts)</a:t>
          </a:r>
        </a:p>
        <a:p>
          <a:pPr algn="l"/>
          <a:r>
            <a:rPr lang="fr-FR" sz="1700" dirty="0">
              <a:sym typeface="Wingdings" panose="05000000000000000000" pitchFamily="2" charset="2"/>
            </a:rPr>
            <a:t>- </a:t>
          </a:r>
          <a:r>
            <a:rPr lang="fr-FR" sz="2000" b="1" dirty="0">
              <a:sym typeface="Wingdings" panose="05000000000000000000" pitchFamily="2" charset="2"/>
            </a:rPr>
            <a:t>Entretien  8mn = 8 points</a:t>
          </a:r>
        </a:p>
        <a:p>
          <a:pPr algn="l"/>
          <a:r>
            <a:rPr lang="fr-FR" sz="2000" dirty="0">
              <a:sym typeface="Wingdings" panose="05000000000000000000" pitchFamily="2" charset="2"/>
            </a:rPr>
            <a:t> Présentation de l’œuvre choisie : 5 mn</a:t>
          </a:r>
        </a:p>
        <a:p>
          <a:pPr algn="l"/>
          <a:r>
            <a:rPr lang="fr-FR" sz="2000" dirty="0">
              <a:sym typeface="Wingdings" panose="05000000000000000000" pitchFamily="2" charset="2"/>
            </a:rPr>
            <a:t> Entretien : 3 mn</a:t>
          </a:r>
          <a:endParaRPr lang="en-US" sz="2000" dirty="0"/>
        </a:p>
      </dgm:t>
    </dgm:pt>
    <dgm:pt modelId="{2CAEE677-45AF-4227-9B76-5225F31F704C}" type="parTrans" cxnId="{E8482003-CFA7-4893-A516-2217A7391C99}">
      <dgm:prSet/>
      <dgm:spPr/>
      <dgm:t>
        <a:bodyPr/>
        <a:lstStyle/>
        <a:p>
          <a:endParaRPr lang="en-US"/>
        </a:p>
      </dgm:t>
    </dgm:pt>
    <dgm:pt modelId="{38C8F53F-B3B9-437D-BEA3-281143FD24BC}" type="sibTrans" cxnId="{E8482003-CFA7-4893-A516-2217A7391C99}">
      <dgm:prSet/>
      <dgm:spPr/>
      <dgm:t>
        <a:bodyPr/>
        <a:lstStyle/>
        <a:p>
          <a:endParaRPr lang="en-US"/>
        </a:p>
      </dgm:t>
    </dgm:pt>
    <dgm:pt modelId="{C6134EEE-D615-4B1C-ADC1-758D4694968A}">
      <dgm:prSet custT="1"/>
      <dgm:spPr/>
      <dgm:t>
        <a:bodyPr/>
        <a:lstStyle/>
        <a:p>
          <a:r>
            <a:rPr lang="fr-FR" sz="1800" dirty="0"/>
            <a:t>Vous présenterez en effet, en 2</a:t>
          </a:r>
          <a:r>
            <a:rPr lang="fr-FR" sz="1800" baseline="30000" dirty="0"/>
            <a:t>ème</a:t>
          </a:r>
          <a:r>
            <a:rPr lang="fr-FR" sz="1800" dirty="0"/>
            <a:t> partie de l’épreuve, une œuvre choisie parmi celles que vous aurez étudiées ou lues en lecture cursive, par exemple, pendant l’année. Il peut également s’agir d’une des 4 œuvres intégrales proposées à l’étude par votre professeur. </a:t>
          </a:r>
          <a:endParaRPr lang="en-US" sz="1800" dirty="0"/>
        </a:p>
      </dgm:t>
    </dgm:pt>
    <dgm:pt modelId="{4C9BAC28-3D11-49BF-AD10-DE8FB3CC2D7A}" type="parTrans" cxnId="{B3B5A020-65A0-4F7D-8BC1-A1C07EA59F0F}">
      <dgm:prSet/>
      <dgm:spPr/>
      <dgm:t>
        <a:bodyPr/>
        <a:lstStyle/>
        <a:p>
          <a:endParaRPr lang="en-US"/>
        </a:p>
      </dgm:t>
    </dgm:pt>
    <dgm:pt modelId="{8281C467-DA5A-4681-BBC3-4D5A1326E533}" type="sibTrans" cxnId="{B3B5A020-65A0-4F7D-8BC1-A1C07EA59F0F}">
      <dgm:prSet/>
      <dgm:spPr/>
      <dgm:t>
        <a:bodyPr/>
        <a:lstStyle/>
        <a:p>
          <a:endParaRPr lang="en-US"/>
        </a:p>
      </dgm:t>
    </dgm:pt>
    <dgm:pt modelId="{5DE984CD-3155-4F41-A163-EF7D6079FEF9}" type="pres">
      <dgm:prSet presAssocID="{E1691E7C-C9FD-483E-8329-2723199C82E4}" presName="linear" presStyleCnt="0">
        <dgm:presLayoutVars>
          <dgm:animLvl val="lvl"/>
          <dgm:resizeHandles val="exact"/>
        </dgm:presLayoutVars>
      </dgm:prSet>
      <dgm:spPr/>
    </dgm:pt>
    <dgm:pt modelId="{C3F43565-40E0-4EDC-9A66-7FA4D6A45C0C}" type="pres">
      <dgm:prSet presAssocID="{143AE798-C0E7-4563-9706-DE7E10551D4E}" presName="parentText" presStyleLbl="node1" presStyleIdx="0" presStyleCnt="2" custScaleY="108213">
        <dgm:presLayoutVars>
          <dgm:chMax val="0"/>
          <dgm:bulletEnabled val="1"/>
        </dgm:presLayoutVars>
      </dgm:prSet>
      <dgm:spPr/>
    </dgm:pt>
    <dgm:pt modelId="{9430DA05-BBEF-4928-B107-2789FF875D61}" type="pres">
      <dgm:prSet presAssocID="{38C8F53F-B3B9-437D-BEA3-281143FD24BC}" presName="spacer" presStyleCnt="0"/>
      <dgm:spPr/>
    </dgm:pt>
    <dgm:pt modelId="{F90881DD-EAAE-4B92-8A75-1658FA111C8E}" type="pres">
      <dgm:prSet presAssocID="{C6134EEE-D615-4B1C-ADC1-758D4694968A}" presName="parentText" presStyleLbl="node1" presStyleIdx="1" presStyleCnt="2" custScaleY="60078" custLinFactNeighborX="0" custLinFactNeighborY="65485">
        <dgm:presLayoutVars>
          <dgm:chMax val="0"/>
          <dgm:bulletEnabled val="1"/>
        </dgm:presLayoutVars>
      </dgm:prSet>
      <dgm:spPr/>
    </dgm:pt>
  </dgm:ptLst>
  <dgm:cxnLst>
    <dgm:cxn modelId="{E8482003-CFA7-4893-A516-2217A7391C99}" srcId="{E1691E7C-C9FD-483E-8329-2723199C82E4}" destId="{143AE798-C0E7-4563-9706-DE7E10551D4E}" srcOrd="0" destOrd="0" parTransId="{2CAEE677-45AF-4227-9B76-5225F31F704C}" sibTransId="{38C8F53F-B3B9-437D-BEA3-281143FD24BC}"/>
    <dgm:cxn modelId="{B3B5A020-65A0-4F7D-8BC1-A1C07EA59F0F}" srcId="{E1691E7C-C9FD-483E-8329-2723199C82E4}" destId="{C6134EEE-D615-4B1C-ADC1-758D4694968A}" srcOrd="1" destOrd="0" parTransId="{4C9BAC28-3D11-49BF-AD10-DE8FB3CC2D7A}" sibTransId="{8281C467-DA5A-4681-BBC3-4D5A1326E533}"/>
    <dgm:cxn modelId="{6827D541-B44C-46D7-92EC-C9DFEA9C3650}" type="presOf" srcId="{E1691E7C-C9FD-483E-8329-2723199C82E4}" destId="{5DE984CD-3155-4F41-A163-EF7D6079FEF9}" srcOrd="0" destOrd="0" presId="urn:microsoft.com/office/officeart/2005/8/layout/vList2"/>
    <dgm:cxn modelId="{9F004EC1-93B1-4E64-B368-1F9D39329C38}" type="presOf" srcId="{C6134EEE-D615-4B1C-ADC1-758D4694968A}" destId="{F90881DD-EAAE-4B92-8A75-1658FA111C8E}" srcOrd="0" destOrd="0" presId="urn:microsoft.com/office/officeart/2005/8/layout/vList2"/>
    <dgm:cxn modelId="{7A46C2F3-42A4-406E-BEBE-D2CAAD2234EC}" type="presOf" srcId="{143AE798-C0E7-4563-9706-DE7E10551D4E}" destId="{C3F43565-40E0-4EDC-9A66-7FA4D6A45C0C}" srcOrd="0" destOrd="0" presId="urn:microsoft.com/office/officeart/2005/8/layout/vList2"/>
    <dgm:cxn modelId="{A72A1F53-CAAE-4824-B07F-FBECEB1DB7CA}" type="presParOf" srcId="{5DE984CD-3155-4F41-A163-EF7D6079FEF9}" destId="{C3F43565-40E0-4EDC-9A66-7FA4D6A45C0C}" srcOrd="0" destOrd="0" presId="urn:microsoft.com/office/officeart/2005/8/layout/vList2"/>
    <dgm:cxn modelId="{9801CF2F-26D6-4271-B962-C43A9523B1F2}" type="presParOf" srcId="{5DE984CD-3155-4F41-A163-EF7D6079FEF9}" destId="{9430DA05-BBEF-4928-B107-2789FF875D61}" srcOrd="1" destOrd="0" presId="urn:microsoft.com/office/officeart/2005/8/layout/vList2"/>
    <dgm:cxn modelId="{34A4C7FC-3BB7-4AC0-8F07-80717D70839A}" type="presParOf" srcId="{5DE984CD-3155-4F41-A163-EF7D6079FEF9}" destId="{F90881DD-EAAE-4B92-8A75-1658FA111C8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9257DE7-8273-43D8-9F4F-050519910FF4}" type="doc">
      <dgm:prSet loTypeId="urn:microsoft.com/office/officeart/2005/8/layout/process1" loCatId="process" qsTypeId="urn:microsoft.com/office/officeart/2005/8/quickstyle/simple1" qsCatId="simple" csTypeId="urn:microsoft.com/office/officeart/2005/8/colors/colorful5" csCatId="colorful" phldr="1"/>
      <dgm:spPr/>
      <dgm:t>
        <a:bodyPr/>
        <a:lstStyle/>
        <a:p>
          <a:endParaRPr lang="en-US"/>
        </a:p>
      </dgm:t>
    </dgm:pt>
    <dgm:pt modelId="{393EF074-8323-456C-B4F4-ADE3B1FB3DA4}">
      <dgm:prSet custT="1"/>
      <dgm:spPr/>
      <dgm:t>
        <a:bodyPr/>
        <a:lstStyle/>
        <a:p>
          <a:r>
            <a:rPr lang="fr-FR" sz="1800" dirty="0"/>
            <a:t>L'épreuve se fonde sur le descriptif des activités remis par l'enseignant, qui rend compte du travail qu'il a mené avec la classe durant l'année de première. </a:t>
          </a:r>
          <a:endParaRPr lang="en-US" sz="1800" dirty="0"/>
        </a:p>
      </dgm:t>
    </dgm:pt>
    <dgm:pt modelId="{CBE2211E-5C30-4D4A-9BE2-501DF4AE6560}" type="parTrans" cxnId="{2594036D-6807-4C2E-89AB-B4AEC3F403A8}">
      <dgm:prSet/>
      <dgm:spPr/>
      <dgm:t>
        <a:bodyPr/>
        <a:lstStyle/>
        <a:p>
          <a:endParaRPr lang="en-US"/>
        </a:p>
      </dgm:t>
    </dgm:pt>
    <dgm:pt modelId="{7D25D362-C2AD-4039-A72C-B80C46B78964}" type="sibTrans" cxnId="{2594036D-6807-4C2E-89AB-B4AEC3F403A8}">
      <dgm:prSet phldrT="1" phldr="0"/>
      <dgm:spPr/>
      <dgm:t>
        <a:bodyPr/>
        <a:lstStyle/>
        <a:p>
          <a:r>
            <a:rPr lang="en-US" dirty="0"/>
            <a:t>1</a:t>
          </a:r>
        </a:p>
      </dgm:t>
    </dgm:pt>
    <dgm:pt modelId="{C5CD126B-1268-4C49-967B-6BCD3CF92E08}">
      <dgm:prSet/>
      <dgm:spPr/>
      <dgm:t>
        <a:bodyPr/>
        <a:lstStyle/>
        <a:p>
          <a:r>
            <a:rPr lang="fr-FR" dirty="0"/>
            <a:t>Chaque objet d'étude doit comporter :</a:t>
          </a:r>
          <a:endParaRPr lang="en-US" dirty="0"/>
        </a:p>
      </dgm:t>
    </dgm:pt>
    <dgm:pt modelId="{2481499D-0143-40D0-A0BB-3011DA6DDB63}" type="parTrans" cxnId="{2415D59F-215B-446E-BE38-45C4B27C5C89}">
      <dgm:prSet/>
      <dgm:spPr/>
      <dgm:t>
        <a:bodyPr/>
        <a:lstStyle/>
        <a:p>
          <a:endParaRPr lang="en-US"/>
        </a:p>
      </dgm:t>
    </dgm:pt>
    <dgm:pt modelId="{05AD844A-13BD-42FE-8E9B-9C2B98B9FBE7}" type="sibTrans" cxnId="{2415D59F-215B-446E-BE38-45C4B27C5C89}">
      <dgm:prSet phldrT="2" phldr="0"/>
      <dgm:spPr/>
      <dgm:t>
        <a:bodyPr/>
        <a:lstStyle/>
        <a:p>
          <a:r>
            <a:rPr lang="en-US"/>
            <a:t>2</a:t>
          </a:r>
          <a:endParaRPr lang="en-US" dirty="0"/>
        </a:p>
      </dgm:t>
    </dgm:pt>
    <dgm:pt modelId="{08A14BBF-797D-4992-B32F-81E31F45D4D6}">
      <dgm:prSet/>
      <dgm:spPr/>
      <dgm:t>
        <a:bodyPr/>
        <a:lstStyle/>
        <a:p>
          <a:r>
            <a:rPr lang="fr-FR" dirty="0"/>
            <a:t>au moins 5 textes susceptibles de donner lieu à une interrogation.</a:t>
          </a:r>
          <a:endParaRPr lang="en-US" dirty="0"/>
        </a:p>
      </dgm:t>
    </dgm:pt>
    <dgm:pt modelId="{E5079FFB-BA80-4617-9F32-BCDC971A371F}" type="parTrans" cxnId="{EF81250A-9D58-4431-8ADB-E73C7634AFEC}">
      <dgm:prSet/>
      <dgm:spPr/>
      <dgm:t>
        <a:bodyPr/>
        <a:lstStyle/>
        <a:p>
          <a:endParaRPr lang="en-US"/>
        </a:p>
      </dgm:t>
    </dgm:pt>
    <dgm:pt modelId="{D2708CB8-FB3E-4D40-90DE-E888A92A3979}" type="sibTrans" cxnId="{EF81250A-9D58-4431-8ADB-E73C7634AFEC}">
      <dgm:prSet phldrT="3" phldr="0"/>
      <dgm:spPr/>
      <dgm:t>
        <a:bodyPr/>
        <a:lstStyle/>
        <a:p>
          <a:r>
            <a:rPr lang="en-US"/>
            <a:t>3</a:t>
          </a:r>
          <a:endParaRPr lang="en-US" dirty="0"/>
        </a:p>
      </dgm:t>
    </dgm:pt>
    <dgm:pt modelId="{99F7A73E-32AF-4D1E-986E-320F419A5386}">
      <dgm:prSet/>
      <dgm:spPr/>
      <dgm:t>
        <a:bodyPr/>
        <a:lstStyle/>
        <a:p>
          <a:r>
            <a:rPr lang="fr-FR" dirty="0"/>
            <a:t>Soit 3 extraits au minimum pour chaque œuvre</a:t>
          </a:r>
        </a:p>
        <a:p>
          <a:r>
            <a:rPr lang="fr-FR" dirty="0"/>
            <a:t> + </a:t>
          </a:r>
        </a:p>
        <a:p>
          <a:r>
            <a:rPr lang="fr-FR" dirty="0"/>
            <a:t>2 extraits pour le parcours associé. </a:t>
          </a:r>
          <a:endParaRPr lang="en-US" dirty="0"/>
        </a:p>
      </dgm:t>
    </dgm:pt>
    <dgm:pt modelId="{939C3851-1710-4FF8-947A-0D8FFC688EEC}" type="parTrans" cxnId="{EB1E1BCA-7B78-4C08-A10D-5D3AE9874588}">
      <dgm:prSet/>
      <dgm:spPr/>
      <dgm:t>
        <a:bodyPr/>
        <a:lstStyle/>
        <a:p>
          <a:endParaRPr lang="en-US"/>
        </a:p>
      </dgm:t>
    </dgm:pt>
    <dgm:pt modelId="{20D3EEAC-FC7C-4D9E-9339-B00C28EC2CA4}" type="sibTrans" cxnId="{EB1E1BCA-7B78-4C08-A10D-5D3AE9874588}">
      <dgm:prSet phldrT="4" phldr="0"/>
      <dgm:spPr/>
      <dgm:t>
        <a:bodyPr/>
        <a:lstStyle/>
        <a:p>
          <a:r>
            <a:rPr lang="en-US"/>
            <a:t>4</a:t>
          </a:r>
        </a:p>
      </dgm:t>
    </dgm:pt>
    <dgm:pt modelId="{24BC11DE-5016-4813-8525-F98F6C15DAE5}">
      <dgm:prSet/>
      <dgm:spPr/>
      <dgm:t>
        <a:bodyPr/>
        <a:lstStyle/>
        <a:p>
          <a:r>
            <a:rPr lang="fr-FR" dirty="0"/>
            <a:t>Au total :</a:t>
          </a:r>
        </a:p>
        <a:p>
          <a:r>
            <a:rPr lang="fr-FR" dirty="0"/>
            <a:t> 20 textes à préparer cette année!</a:t>
          </a:r>
          <a:endParaRPr lang="en-US" dirty="0"/>
        </a:p>
      </dgm:t>
    </dgm:pt>
    <dgm:pt modelId="{20C7432E-92F5-418A-BBB3-D222B8D115D8}" type="parTrans" cxnId="{793A7732-48F4-4D11-A2FF-7D71C387EB52}">
      <dgm:prSet/>
      <dgm:spPr/>
      <dgm:t>
        <a:bodyPr/>
        <a:lstStyle/>
        <a:p>
          <a:endParaRPr lang="en-US"/>
        </a:p>
      </dgm:t>
    </dgm:pt>
    <dgm:pt modelId="{0638EEB5-5B04-424A-A8B3-A1F1697DAB5E}" type="sibTrans" cxnId="{793A7732-48F4-4D11-A2FF-7D71C387EB52}">
      <dgm:prSet phldrT="5" phldr="0"/>
      <dgm:spPr/>
      <dgm:t>
        <a:bodyPr/>
        <a:lstStyle/>
        <a:p>
          <a:endParaRPr lang="fr-FR"/>
        </a:p>
      </dgm:t>
    </dgm:pt>
    <dgm:pt modelId="{00113237-8356-41C3-B80A-411EF19E9CD7}" type="pres">
      <dgm:prSet presAssocID="{09257DE7-8273-43D8-9F4F-050519910FF4}" presName="Name0" presStyleCnt="0">
        <dgm:presLayoutVars>
          <dgm:dir/>
          <dgm:resizeHandles val="exact"/>
        </dgm:presLayoutVars>
      </dgm:prSet>
      <dgm:spPr/>
    </dgm:pt>
    <dgm:pt modelId="{F0B95608-C462-4535-8EFE-2F4D13907222}" type="pres">
      <dgm:prSet presAssocID="{393EF074-8323-456C-B4F4-ADE3B1FB3DA4}" presName="node" presStyleLbl="node1" presStyleIdx="0" presStyleCnt="5" custScaleX="108812">
        <dgm:presLayoutVars>
          <dgm:bulletEnabled val="1"/>
        </dgm:presLayoutVars>
      </dgm:prSet>
      <dgm:spPr/>
    </dgm:pt>
    <dgm:pt modelId="{16517311-9028-49C6-B6BE-1CC5E1DA36D6}" type="pres">
      <dgm:prSet presAssocID="{7D25D362-C2AD-4039-A72C-B80C46B78964}" presName="sibTrans" presStyleLbl="sibTrans2D1" presStyleIdx="0" presStyleCnt="4"/>
      <dgm:spPr/>
    </dgm:pt>
    <dgm:pt modelId="{97736515-03A0-42CA-B141-17117B8729B2}" type="pres">
      <dgm:prSet presAssocID="{7D25D362-C2AD-4039-A72C-B80C46B78964}" presName="connectorText" presStyleLbl="sibTrans2D1" presStyleIdx="0" presStyleCnt="4"/>
      <dgm:spPr/>
    </dgm:pt>
    <dgm:pt modelId="{A615442D-680F-4814-9242-A08C799F19F4}" type="pres">
      <dgm:prSet presAssocID="{C5CD126B-1268-4C49-967B-6BCD3CF92E08}" presName="node" presStyleLbl="node1" presStyleIdx="1" presStyleCnt="5">
        <dgm:presLayoutVars>
          <dgm:bulletEnabled val="1"/>
        </dgm:presLayoutVars>
      </dgm:prSet>
      <dgm:spPr/>
    </dgm:pt>
    <dgm:pt modelId="{1E746104-C39E-44B1-9D17-87A632C0548F}" type="pres">
      <dgm:prSet presAssocID="{05AD844A-13BD-42FE-8E9B-9C2B98B9FBE7}" presName="sibTrans" presStyleLbl="sibTrans2D1" presStyleIdx="1" presStyleCnt="4"/>
      <dgm:spPr/>
    </dgm:pt>
    <dgm:pt modelId="{18E46003-0E6A-49D4-AAC2-464D4EAA795E}" type="pres">
      <dgm:prSet presAssocID="{05AD844A-13BD-42FE-8E9B-9C2B98B9FBE7}" presName="connectorText" presStyleLbl="sibTrans2D1" presStyleIdx="1" presStyleCnt="4"/>
      <dgm:spPr/>
    </dgm:pt>
    <dgm:pt modelId="{36D4ED68-A733-4C16-AFCB-0BB0F5A970F7}" type="pres">
      <dgm:prSet presAssocID="{08A14BBF-797D-4992-B32F-81E31F45D4D6}" presName="node" presStyleLbl="node1" presStyleIdx="2" presStyleCnt="5">
        <dgm:presLayoutVars>
          <dgm:bulletEnabled val="1"/>
        </dgm:presLayoutVars>
      </dgm:prSet>
      <dgm:spPr/>
    </dgm:pt>
    <dgm:pt modelId="{65AEC21B-4910-44EE-944D-0818CA9962A1}" type="pres">
      <dgm:prSet presAssocID="{D2708CB8-FB3E-4D40-90DE-E888A92A3979}" presName="sibTrans" presStyleLbl="sibTrans2D1" presStyleIdx="2" presStyleCnt="4"/>
      <dgm:spPr/>
    </dgm:pt>
    <dgm:pt modelId="{3E32489B-F742-4B91-9B98-BFB2B0112511}" type="pres">
      <dgm:prSet presAssocID="{D2708CB8-FB3E-4D40-90DE-E888A92A3979}" presName="connectorText" presStyleLbl="sibTrans2D1" presStyleIdx="2" presStyleCnt="4"/>
      <dgm:spPr/>
    </dgm:pt>
    <dgm:pt modelId="{EBD5EC4F-F701-48C7-8661-F6C07230393F}" type="pres">
      <dgm:prSet presAssocID="{99F7A73E-32AF-4D1E-986E-320F419A5386}" presName="node" presStyleLbl="node1" presStyleIdx="3" presStyleCnt="5">
        <dgm:presLayoutVars>
          <dgm:bulletEnabled val="1"/>
        </dgm:presLayoutVars>
      </dgm:prSet>
      <dgm:spPr/>
    </dgm:pt>
    <dgm:pt modelId="{3B145469-43CE-4CB8-B7CB-93690B7D3B12}" type="pres">
      <dgm:prSet presAssocID="{20D3EEAC-FC7C-4D9E-9339-B00C28EC2CA4}" presName="sibTrans" presStyleLbl="sibTrans2D1" presStyleIdx="3" presStyleCnt="4"/>
      <dgm:spPr/>
    </dgm:pt>
    <dgm:pt modelId="{3FF47368-CD4C-4563-B2BD-5163123C5EEB}" type="pres">
      <dgm:prSet presAssocID="{20D3EEAC-FC7C-4D9E-9339-B00C28EC2CA4}" presName="connectorText" presStyleLbl="sibTrans2D1" presStyleIdx="3" presStyleCnt="4"/>
      <dgm:spPr/>
    </dgm:pt>
    <dgm:pt modelId="{CB68F2C0-FF74-49F5-B242-70BEDF40EC38}" type="pres">
      <dgm:prSet presAssocID="{24BC11DE-5016-4813-8525-F98F6C15DAE5}" presName="node" presStyleLbl="node1" presStyleIdx="4" presStyleCnt="5">
        <dgm:presLayoutVars>
          <dgm:bulletEnabled val="1"/>
        </dgm:presLayoutVars>
      </dgm:prSet>
      <dgm:spPr/>
    </dgm:pt>
  </dgm:ptLst>
  <dgm:cxnLst>
    <dgm:cxn modelId="{EF81250A-9D58-4431-8ADB-E73C7634AFEC}" srcId="{09257DE7-8273-43D8-9F4F-050519910FF4}" destId="{08A14BBF-797D-4992-B32F-81E31F45D4D6}" srcOrd="2" destOrd="0" parTransId="{E5079FFB-BA80-4617-9F32-BCDC971A371F}" sibTransId="{D2708CB8-FB3E-4D40-90DE-E888A92A3979}"/>
    <dgm:cxn modelId="{B7542A14-BFCF-4F9A-A65D-59BAFEBE9594}" type="presOf" srcId="{7D25D362-C2AD-4039-A72C-B80C46B78964}" destId="{97736515-03A0-42CA-B141-17117B8729B2}" srcOrd="1" destOrd="0" presId="urn:microsoft.com/office/officeart/2005/8/layout/process1"/>
    <dgm:cxn modelId="{39BAAA1C-B1F1-4842-B525-90A0264648E5}" type="presOf" srcId="{20D3EEAC-FC7C-4D9E-9339-B00C28EC2CA4}" destId="{3FF47368-CD4C-4563-B2BD-5163123C5EEB}" srcOrd="1" destOrd="0" presId="urn:microsoft.com/office/officeart/2005/8/layout/process1"/>
    <dgm:cxn modelId="{793A7732-48F4-4D11-A2FF-7D71C387EB52}" srcId="{09257DE7-8273-43D8-9F4F-050519910FF4}" destId="{24BC11DE-5016-4813-8525-F98F6C15DAE5}" srcOrd="4" destOrd="0" parTransId="{20C7432E-92F5-418A-BBB3-D222B8D115D8}" sibTransId="{0638EEB5-5B04-424A-A8B3-A1F1697DAB5E}"/>
    <dgm:cxn modelId="{8460895E-560B-458A-9A9D-36FD518A3F51}" type="presOf" srcId="{05AD844A-13BD-42FE-8E9B-9C2B98B9FBE7}" destId="{18E46003-0E6A-49D4-AAC2-464D4EAA795E}" srcOrd="1" destOrd="0" presId="urn:microsoft.com/office/officeart/2005/8/layout/process1"/>
    <dgm:cxn modelId="{9E852943-E987-4F9B-962C-203B6A2C38D1}" type="presOf" srcId="{C5CD126B-1268-4C49-967B-6BCD3CF92E08}" destId="{A615442D-680F-4814-9242-A08C799F19F4}" srcOrd="0" destOrd="0" presId="urn:microsoft.com/office/officeart/2005/8/layout/process1"/>
    <dgm:cxn modelId="{D23FB66B-D0E5-4B23-9B7A-F0C44853DB73}" type="presOf" srcId="{20D3EEAC-FC7C-4D9E-9339-B00C28EC2CA4}" destId="{3B145469-43CE-4CB8-B7CB-93690B7D3B12}" srcOrd="0" destOrd="0" presId="urn:microsoft.com/office/officeart/2005/8/layout/process1"/>
    <dgm:cxn modelId="{2594036D-6807-4C2E-89AB-B4AEC3F403A8}" srcId="{09257DE7-8273-43D8-9F4F-050519910FF4}" destId="{393EF074-8323-456C-B4F4-ADE3B1FB3DA4}" srcOrd="0" destOrd="0" parTransId="{CBE2211E-5C30-4D4A-9BE2-501DF4AE6560}" sibTransId="{7D25D362-C2AD-4039-A72C-B80C46B78964}"/>
    <dgm:cxn modelId="{9DA14489-39B6-4B2B-A3EE-11BC51EFCD31}" type="presOf" srcId="{05AD844A-13BD-42FE-8E9B-9C2B98B9FBE7}" destId="{1E746104-C39E-44B1-9D17-87A632C0548F}" srcOrd="0" destOrd="0" presId="urn:microsoft.com/office/officeart/2005/8/layout/process1"/>
    <dgm:cxn modelId="{2F958590-DA2E-4180-BE72-20B8AFF6C4C6}" type="presOf" srcId="{393EF074-8323-456C-B4F4-ADE3B1FB3DA4}" destId="{F0B95608-C462-4535-8EFE-2F4D13907222}" srcOrd="0" destOrd="0" presId="urn:microsoft.com/office/officeart/2005/8/layout/process1"/>
    <dgm:cxn modelId="{31FCCF97-17A8-439D-B4B8-17C815F3A29D}" type="presOf" srcId="{7D25D362-C2AD-4039-A72C-B80C46B78964}" destId="{16517311-9028-49C6-B6BE-1CC5E1DA36D6}" srcOrd="0" destOrd="0" presId="urn:microsoft.com/office/officeart/2005/8/layout/process1"/>
    <dgm:cxn modelId="{2415D59F-215B-446E-BE38-45C4B27C5C89}" srcId="{09257DE7-8273-43D8-9F4F-050519910FF4}" destId="{C5CD126B-1268-4C49-967B-6BCD3CF92E08}" srcOrd="1" destOrd="0" parTransId="{2481499D-0143-40D0-A0BB-3011DA6DDB63}" sibTransId="{05AD844A-13BD-42FE-8E9B-9C2B98B9FBE7}"/>
    <dgm:cxn modelId="{82A50EA1-F0E2-4FD5-A132-03D0082FF571}" type="presOf" srcId="{24BC11DE-5016-4813-8525-F98F6C15DAE5}" destId="{CB68F2C0-FF74-49F5-B242-70BEDF40EC38}" srcOrd="0" destOrd="0" presId="urn:microsoft.com/office/officeart/2005/8/layout/process1"/>
    <dgm:cxn modelId="{486972B1-86E8-46CF-83B8-C27D91A69E16}" type="presOf" srcId="{09257DE7-8273-43D8-9F4F-050519910FF4}" destId="{00113237-8356-41C3-B80A-411EF19E9CD7}" srcOrd="0" destOrd="0" presId="urn:microsoft.com/office/officeart/2005/8/layout/process1"/>
    <dgm:cxn modelId="{EB1E1BCA-7B78-4C08-A10D-5D3AE9874588}" srcId="{09257DE7-8273-43D8-9F4F-050519910FF4}" destId="{99F7A73E-32AF-4D1E-986E-320F419A5386}" srcOrd="3" destOrd="0" parTransId="{939C3851-1710-4FF8-947A-0D8FFC688EEC}" sibTransId="{20D3EEAC-FC7C-4D9E-9339-B00C28EC2CA4}"/>
    <dgm:cxn modelId="{1447A0D0-D096-4671-BB9F-0E52CC522652}" type="presOf" srcId="{D2708CB8-FB3E-4D40-90DE-E888A92A3979}" destId="{65AEC21B-4910-44EE-944D-0818CA9962A1}" srcOrd="0" destOrd="0" presId="urn:microsoft.com/office/officeart/2005/8/layout/process1"/>
    <dgm:cxn modelId="{A20F93D7-D880-48DA-A5B9-76EF91366D1A}" type="presOf" srcId="{D2708CB8-FB3E-4D40-90DE-E888A92A3979}" destId="{3E32489B-F742-4B91-9B98-BFB2B0112511}" srcOrd="1" destOrd="0" presId="urn:microsoft.com/office/officeart/2005/8/layout/process1"/>
    <dgm:cxn modelId="{CC6C9EDA-FB7A-4761-AB9C-B40706FA12AA}" type="presOf" srcId="{08A14BBF-797D-4992-B32F-81E31F45D4D6}" destId="{36D4ED68-A733-4C16-AFCB-0BB0F5A970F7}" srcOrd="0" destOrd="0" presId="urn:microsoft.com/office/officeart/2005/8/layout/process1"/>
    <dgm:cxn modelId="{6FF3DFF7-AB89-48F7-9EF9-C16145E97786}" type="presOf" srcId="{99F7A73E-32AF-4D1E-986E-320F419A5386}" destId="{EBD5EC4F-F701-48C7-8661-F6C07230393F}" srcOrd="0" destOrd="0" presId="urn:microsoft.com/office/officeart/2005/8/layout/process1"/>
    <dgm:cxn modelId="{FAACC114-DE38-4B45-AD7E-564E5170CF5B}" type="presParOf" srcId="{00113237-8356-41C3-B80A-411EF19E9CD7}" destId="{F0B95608-C462-4535-8EFE-2F4D13907222}" srcOrd="0" destOrd="0" presId="urn:microsoft.com/office/officeart/2005/8/layout/process1"/>
    <dgm:cxn modelId="{1726E1B3-AFC5-4E97-8D37-0E8C6E7BA615}" type="presParOf" srcId="{00113237-8356-41C3-B80A-411EF19E9CD7}" destId="{16517311-9028-49C6-B6BE-1CC5E1DA36D6}" srcOrd="1" destOrd="0" presId="urn:microsoft.com/office/officeart/2005/8/layout/process1"/>
    <dgm:cxn modelId="{F1F41A4E-E136-4D5F-99C0-A0F43910B94B}" type="presParOf" srcId="{16517311-9028-49C6-B6BE-1CC5E1DA36D6}" destId="{97736515-03A0-42CA-B141-17117B8729B2}" srcOrd="0" destOrd="0" presId="urn:microsoft.com/office/officeart/2005/8/layout/process1"/>
    <dgm:cxn modelId="{847A06E3-D9CE-405C-B16A-6427E5E63550}" type="presParOf" srcId="{00113237-8356-41C3-B80A-411EF19E9CD7}" destId="{A615442D-680F-4814-9242-A08C799F19F4}" srcOrd="2" destOrd="0" presId="urn:microsoft.com/office/officeart/2005/8/layout/process1"/>
    <dgm:cxn modelId="{C095F3D3-6E2F-4377-ABAA-907248BA6F07}" type="presParOf" srcId="{00113237-8356-41C3-B80A-411EF19E9CD7}" destId="{1E746104-C39E-44B1-9D17-87A632C0548F}" srcOrd="3" destOrd="0" presId="urn:microsoft.com/office/officeart/2005/8/layout/process1"/>
    <dgm:cxn modelId="{4F9048E2-8B42-4665-8BB3-3246B35D7313}" type="presParOf" srcId="{1E746104-C39E-44B1-9D17-87A632C0548F}" destId="{18E46003-0E6A-49D4-AAC2-464D4EAA795E}" srcOrd="0" destOrd="0" presId="urn:microsoft.com/office/officeart/2005/8/layout/process1"/>
    <dgm:cxn modelId="{AC973347-DCED-413F-AA20-4E129957C7D5}" type="presParOf" srcId="{00113237-8356-41C3-B80A-411EF19E9CD7}" destId="{36D4ED68-A733-4C16-AFCB-0BB0F5A970F7}" srcOrd="4" destOrd="0" presId="urn:microsoft.com/office/officeart/2005/8/layout/process1"/>
    <dgm:cxn modelId="{73E76762-033D-4258-B1B2-308246D95466}" type="presParOf" srcId="{00113237-8356-41C3-B80A-411EF19E9CD7}" destId="{65AEC21B-4910-44EE-944D-0818CA9962A1}" srcOrd="5" destOrd="0" presId="urn:microsoft.com/office/officeart/2005/8/layout/process1"/>
    <dgm:cxn modelId="{E4EB8AB7-9DF8-44E9-BB8A-291CCA504D26}" type="presParOf" srcId="{65AEC21B-4910-44EE-944D-0818CA9962A1}" destId="{3E32489B-F742-4B91-9B98-BFB2B0112511}" srcOrd="0" destOrd="0" presId="urn:microsoft.com/office/officeart/2005/8/layout/process1"/>
    <dgm:cxn modelId="{78907461-8B74-4918-84C3-38E34AA1BAE7}" type="presParOf" srcId="{00113237-8356-41C3-B80A-411EF19E9CD7}" destId="{EBD5EC4F-F701-48C7-8661-F6C07230393F}" srcOrd="6" destOrd="0" presId="urn:microsoft.com/office/officeart/2005/8/layout/process1"/>
    <dgm:cxn modelId="{FDF1316D-848C-4EF0-8A06-FA04772A7ACC}" type="presParOf" srcId="{00113237-8356-41C3-B80A-411EF19E9CD7}" destId="{3B145469-43CE-4CB8-B7CB-93690B7D3B12}" srcOrd="7" destOrd="0" presId="urn:microsoft.com/office/officeart/2005/8/layout/process1"/>
    <dgm:cxn modelId="{F5DF2A68-BEFB-4B37-A1EF-2EBA5A75CF36}" type="presParOf" srcId="{3B145469-43CE-4CB8-B7CB-93690B7D3B12}" destId="{3FF47368-CD4C-4563-B2BD-5163123C5EEB}" srcOrd="0" destOrd="0" presId="urn:microsoft.com/office/officeart/2005/8/layout/process1"/>
    <dgm:cxn modelId="{A1D0E2CD-33E4-4E64-82D4-D2053674C191}" type="presParOf" srcId="{00113237-8356-41C3-B80A-411EF19E9CD7}" destId="{CB68F2C0-FF74-49F5-B242-70BEDF40EC38}"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268F19-F770-4039-B678-A24471C67A4D}" type="doc">
      <dgm:prSet loTypeId="urn:microsoft.com/office/officeart/2009/3/layout/HorizontalOrganizationChart" loCatId="hierarchy" qsTypeId="urn:microsoft.com/office/officeart/2005/8/quickstyle/simple1" qsCatId="simple" csTypeId="urn:microsoft.com/office/officeart/2005/8/colors/colorful2" csCatId="colorful" phldr="1"/>
      <dgm:spPr/>
      <dgm:t>
        <a:bodyPr/>
        <a:lstStyle/>
        <a:p>
          <a:endParaRPr lang="en-US"/>
        </a:p>
      </dgm:t>
    </dgm:pt>
    <dgm:pt modelId="{E0589EF7-247E-48EE-B202-1BE223361823}">
      <dgm:prSet custT="1"/>
      <dgm:spPr/>
      <dgm:t>
        <a:bodyPr/>
        <a:lstStyle/>
        <a:p>
          <a:r>
            <a:rPr lang="fr-FR" sz="2400" b="1"/>
            <a:t>La littérature d'idées du XVIe siècle au XVIIIe siècle </a:t>
          </a:r>
          <a:endParaRPr lang="en-US" sz="2400" dirty="0"/>
        </a:p>
      </dgm:t>
    </dgm:pt>
    <dgm:pt modelId="{F4B52EF8-6754-42FE-A5A5-249AE8314F01}" type="parTrans" cxnId="{BC4E0CB8-E2FA-40DE-A951-D65977154CAB}">
      <dgm:prSet/>
      <dgm:spPr/>
      <dgm:t>
        <a:bodyPr/>
        <a:lstStyle/>
        <a:p>
          <a:endParaRPr lang="en-US"/>
        </a:p>
      </dgm:t>
    </dgm:pt>
    <dgm:pt modelId="{ACE40EA6-2BAF-49F5-A15A-F57936D14B7A}" type="sibTrans" cxnId="{BC4E0CB8-E2FA-40DE-A951-D65977154CAB}">
      <dgm:prSet/>
      <dgm:spPr/>
      <dgm:t>
        <a:bodyPr/>
        <a:lstStyle/>
        <a:p>
          <a:endParaRPr lang="en-US"/>
        </a:p>
      </dgm:t>
    </dgm:pt>
    <dgm:pt modelId="{CF5F7FDC-7AA9-456C-8D35-AA8F9262125E}">
      <dgm:prSet custT="1"/>
      <dgm:spPr/>
      <dgm:t>
        <a:bodyPr/>
        <a:lstStyle/>
        <a:p>
          <a:r>
            <a:rPr lang="fr-FR" sz="2000" dirty="0"/>
            <a:t>Montaigne, </a:t>
          </a:r>
          <a:r>
            <a:rPr lang="fr-FR" sz="2000" i="1" u="none" dirty="0"/>
            <a:t>Essais</a:t>
          </a:r>
          <a:r>
            <a:rPr lang="fr-FR" sz="2000" dirty="0"/>
            <a:t>, "Des Cannibales", I, 31 ; "Des Coches", III, 6 / parcours : Notre monde vient d'en trouver un autre</a:t>
          </a:r>
          <a:r>
            <a:rPr lang="fr-FR" sz="1600" dirty="0"/>
            <a:t>.</a:t>
          </a:r>
          <a:endParaRPr lang="en-US" sz="1600" dirty="0"/>
        </a:p>
      </dgm:t>
    </dgm:pt>
    <dgm:pt modelId="{D20731DC-B1D9-4DAC-A9F3-A2B5AF1E253F}" type="parTrans" cxnId="{AA7DBD26-CDAB-4855-A0D7-EA2A5F22A54D}">
      <dgm:prSet/>
      <dgm:spPr/>
      <dgm:t>
        <a:bodyPr/>
        <a:lstStyle/>
        <a:p>
          <a:endParaRPr lang="en-US"/>
        </a:p>
      </dgm:t>
    </dgm:pt>
    <dgm:pt modelId="{411FB0B8-4862-4614-89A9-D0D429D0759E}" type="sibTrans" cxnId="{AA7DBD26-CDAB-4855-A0D7-EA2A5F22A54D}">
      <dgm:prSet/>
      <dgm:spPr/>
      <dgm:t>
        <a:bodyPr/>
        <a:lstStyle/>
        <a:p>
          <a:endParaRPr lang="en-US"/>
        </a:p>
      </dgm:t>
    </dgm:pt>
    <dgm:pt modelId="{5C2143BF-6696-4B62-B407-F49D5DD0FBEC}">
      <dgm:prSet custT="1"/>
      <dgm:spPr/>
      <dgm:t>
        <a:bodyPr/>
        <a:lstStyle/>
        <a:p>
          <a:r>
            <a:rPr lang="fr-FR" sz="2000" dirty="0"/>
            <a:t>Jean de La Fontaine, </a:t>
          </a:r>
          <a:r>
            <a:rPr lang="fr-FR" sz="2000" i="1" dirty="0"/>
            <a:t>Fables</a:t>
          </a:r>
          <a:r>
            <a:rPr lang="fr-FR" sz="2000" dirty="0"/>
            <a:t> (livres VII à XI) /</a:t>
          </a:r>
        </a:p>
        <a:p>
          <a:r>
            <a:rPr lang="fr-FR" sz="2000" dirty="0"/>
            <a:t>Parcours : Imagination et pensée au XVIIe siècle.</a:t>
          </a:r>
          <a:endParaRPr lang="en-US" sz="2000" dirty="0"/>
        </a:p>
      </dgm:t>
    </dgm:pt>
    <dgm:pt modelId="{F35FACD2-CB17-45B2-A091-8D0E358F1EA9}" type="parTrans" cxnId="{EF74A9B5-2BC3-4987-BB12-42F9B9CFDE6D}">
      <dgm:prSet/>
      <dgm:spPr/>
      <dgm:t>
        <a:bodyPr/>
        <a:lstStyle/>
        <a:p>
          <a:endParaRPr lang="en-US"/>
        </a:p>
      </dgm:t>
    </dgm:pt>
    <dgm:pt modelId="{990856DF-51C3-459C-9C89-3AE7DAB0783E}" type="sibTrans" cxnId="{EF74A9B5-2BC3-4987-BB12-42F9B9CFDE6D}">
      <dgm:prSet/>
      <dgm:spPr/>
      <dgm:t>
        <a:bodyPr/>
        <a:lstStyle/>
        <a:p>
          <a:endParaRPr lang="en-US"/>
        </a:p>
      </dgm:t>
    </dgm:pt>
    <dgm:pt modelId="{B4096E9B-0DB6-4763-BA7A-8EFBD7CE9187}">
      <dgm:prSet custT="1"/>
      <dgm:spPr/>
      <dgm:t>
        <a:bodyPr/>
        <a:lstStyle/>
        <a:p>
          <a:r>
            <a:rPr lang="fr-FR" sz="2000" dirty="0"/>
            <a:t>Montesquieu, </a:t>
          </a:r>
          <a:r>
            <a:rPr lang="fr-FR" sz="2000" i="1" dirty="0"/>
            <a:t>Lettres persanes</a:t>
          </a:r>
        </a:p>
        <a:p>
          <a:r>
            <a:rPr lang="fr-FR" sz="2000" dirty="0"/>
            <a:t>Parcours : Le regard éloigné.</a:t>
          </a:r>
          <a:endParaRPr lang="en-US" sz="2000" dirty="0"/>
        </a:p>
      </dgm:t>
    </dgm:pt>
    <dgm:pt modelId="{CB8DFE9B-C53D-40AA-AAD2-B2D49DB90C18}" type="parTrans" cxnId="{EC75B959-976E-424F-BC40-4DAC2C5F517F}">
      <dgm:prSet/>
      <dgm:spPr/>
      <dgm:t>
        <a:bodyPr/>
        <a:lstStyle/>
        <a:p>
          <a:endParaRPr lang="en-US"/>
        </a:p>
      </dgm:t>
    </dgm:pt>
    <dgm:pt modelId="{488F7830-1886-41B4-8A6C-652A2B57DEEB}" type="sibTrans" cxnId="{EC75B959-976E-424F-BC40-4DAC2C5F517F}">
      <dgm:prSet/>
      <dgm:spPr/>
      <dgm:t>
        <a:bodyPr/>
        <a:lstStyle/>
        <a:p>
          <a:endParaRPr lang="en-US"/>
        </a:p>
      </dgm:t>
    </dgm:pt>
    <dgm:pt modelId="{E81A31BF-B2AB-491E-9B77-D2EDBEE1DCA2}" type="pres">
      <dgm:prSet presAssocID="{DC268F19-F770-4039-B678-A24471C67A4D}" presName="hierChild1" presStyleCnt="0">
        <dgm:presLayoutVars>
          <dgm:orgChart val="1"/>
          <dgm:chPref val="1"/>
          <dgm:dir/>
          <dgm:animOne val="branch"/>
          <dgm:animLvl val="lvl"/>
          <dgm:resizeHandles/>
        </dgm:presLayoutVars>
      </dgm:prSet>
      <dgm:spPr/>
    </dgm:pt>
    <dgm:pt modelId="{C8CBEF97-02D2-4962-BEC5-63C4405BBA77}" type="pres">
      <dgm:prSet presAssocID="{E0589EF7-247E-48EE-B202-1BE223361823}" presName="hierRoot1" presStyleCnt="0">
        <dgm:presLayoutVars>
          <dgm:hierBranch val="init"/>
        </dgm:presLayoutVars>
      </dgm:prSet>
      <dgm:spPr/>
    </dgm:pt>
    <dgm:pt modelId="{6494BC64-B5ED-4857-A457-D6D1EE018038}" type="pres">
      <dgm:prSet presAssocID="{E0589EF7-247E-48EE-B202-1BE223361823}" presName="rootComposite1" presStyleCnt="0"/>
      <dgm:spPr/>
    </dgm:pt>
    <dgm:pt modelId="{3138E2BE-DDE6-407E-AB71-3CCE778431E9}" type="pres">
      <dgm:prSet presAssocID="{E0589EF7-247E-48EE-B202-1BE223361823}" presName="rootText1" presStyleLbl="node0" presStyleIdx="0" presStyleCnt="1" custScaleX="106450" custScaleY="122191">
        <dgm:presLayoutVars>
          <dgm:chPref val="3"/>
        </dgm:presLayoutVars>
      </dgm:prSet>
      <dgm:spPr/>
    </dgm:pt>
    <dgm:pt modelId="{E122D67D-4CFB-40BF-9A42-8140A62FF9CD}" type="pres">
      <dgm:prSet presAssocID="{E0589EF7-247E-48EE-B202-1BE223361823}" presName="rootConnector1" presStyleLbl="node1" presStyleIdx="0" presStyleCnt="0"/>
      <dgm:spPr/>
    </dgm:pt>
    <dgm:pt modelId="{80810E23-C508-498B-A5BB-05D40B34B338}" type="pres">
      <dgm:prSet presAssocID="{E0589EF7-247E-48EE-B202-1BE223361823}" presName="hierChild2" presStyleCnt="0"/>
      <dgm:spPr/>
    </dgm:pt>
    <dgm:pt modelId="{C24DFC79-A94B-4C83-BB25-86B1627B4070}" type="pres">
      <dgm:prSet presAssocID="{D20731DC-B1D9-4DAC-A9F3-A2B5AF1E253F}" presName="Name64" presStyleLbl="parChTrans1D2" presStyleIdx="0" presStyleCnt="3"/>
      <dgm:spPr/>
    </dgm:pt>
    <dgm:pt modelId="{517DAE57-CA28-4093-823C-DC2FC178F37C}" type="pres">
      <dgm:prSet presAssocID="{CF5F7FDC-7AA9-456C-8D35-AA8F9262125E}" presName="hierRoot2" presStyleCnt="0">
        <dgm:presLayoutVars>
          <dgm:hierBranch val="init"/>
        </dgm:presLayoutVars>
      </dgm:prSet>
      <dgm:spPr/>
    </dgm:pt>
    <dgm:pt modelId="{14D5B810-BCEE-47E4-AED1-E327892500AB}" type="pres">
      <dgm:prSet presAssocID="{CF5F7FDC-7AA9-456C-8D35-AA8F9262125E}" presName="rootComposite" presStyleCnt="0"/>
      <dgm:spPr/>
    </dgm:pt>
    <dgm:pt modelId="{CC0D6AE1-1C41-455D-97BF-77B9FA3B2E83}" type="pres">
      <dgm:prSet presAssocID="{CF5F7FDC-7AA9-456C-8D35-AA8F9262125E}" presName="rootText" presStyleLbl="node2" presStyleIdx="0" presStyleCnt="3" custScaleY="148535">
        <dgm:presLayoutVars>
          <dgm:chPref val="3"/>
        </dgm:presLayoutVars>
      </dgm:prSet>
      <dgm:spPr/>
    </dgm:pt>
    <dgm:pt modelId="{EDBB7A3E-0177-4CA4-B1D5-F406EB3B5644}" type="pres">
      <dgm:prSet presAssocID="{CF5F7FDC-7AA9-456C-8D35-AA8F9262125E}" presName="rootConnector" presStyleLbl="node2" presStyleIdx="0" presStyleCnt="3"/>
      <dgm:spPr/>
    </dgm:pt>
    <dgm:pt modelId="{5728FEB7-097B-4254-A7E8-3C2A521D907F}" type="pres">
      <dgm:prSet presAssocID="{CF5F7FDC-7AA9-456C-8D35-AA8F9262125E}" presName="hierChild4" presStyleCnt="0"/>
      <dgm:spPr/>
    </dgm:pt>
    <dgm:pt modelId="{3BA19682-D6A5-413B-A1B5-8BF197953756}" type="pres">
      <dgm:prSet presAssocID="{CF5F7FDC-7AA9-456C-8D35-AA8F9262125E}" presName="hierChild5" presStyleCnt="0"/>
      <dgm:spPr/>
    </dgm:pt>
    <dgm:pt modelId="{967EA6ED-8E65-4EA5-9F23-5701797776EB}" type="pres">
      <dgm:prSet presAssocID="{F35FACD2-CB17-45B2-A091-8D0E358F1EA9}" presName="Name64" presStyleLbl="parChTrans1D2" presStyleIdx="1" presStyleCnt="3"/>
      <dgm:spPr/>
    </dgm:pt>
    <dgm:pt modelId="{0F2254B4-3AC8-413C-83A3-966C104DD566}" type="pres">
      <dgm:prSet presAssocID="{5C2143BF-6696-4B62-B407-F49D5DD0FBEC}" presName="hierRoot2" presStyleCnt="0">
        <dgm:presLayoutVars>
          <dgm:hierBranch val="init"/>
        </dgm:presLayoutVars>
      </dgm:prSet>
      <dgm:spPr/>
    </dgm:pt>
    <dgm:pt modelId="{DE1006BB-A512-470E-90E3-167178A811A5}" type="pres">
      <dgm:prSet presAssocID="{5C2143BF-6696-4B62-B407-F49D5DD0FBEC}" presName="rootComposite" presStyleCnt="0"/>
      <dgm:spPr/>
    </dgm:pt>
    <dgm:pt modelId="{97564763-ABD2-40A3-94B5-C10170CE336B}" type="pres">
      <dgm:prSet presAssocID="{5C2143BF-6696-4B62-B407-F49D5DD0FBEC}" presName="rootText" presStyleLbl="node2" presStyleIdx="1" presStyleCnt="3" custScaleY="158227">
        <dgm:presLayoutVars>
          <dgm:chPref val="3"/>
        </dgm:presLayoutVars>
      </dgm:prSet>
      <dgm:spPr/>
    </dgm:pt>
    <dgm:pt modelId="{CE43452C-F218-4427-A736-4236D3BD4DE2}" type="pres">
      <dgm:prSet presAssocID="{5C2143BF-6696-4B62-B407-F49D5DD0FBEC}" presName="rootConnector" presStyleLbl="node2" presStyleIdx="1" presStyleCnt="3"/>
      <dgm:spPr/>
    </dgm:pt>
    <dgm:pt modelId="{9040437C-701D-4611-AA73-7916C5C4A244}" type="pres">
      <dgm:prSet presAssocID="{5C2143BF-6696-4B62-B407-F49D5DD0FBEC}" presName="hierChild4" presStyleCnt="0"/>
      <dgm:spPr/>
    </dgm:pt>
    <dgm:pt modelId="{22B3734F-DC85-40A4-AE2B-FA78E2247B4C}" type="pres">
      <dgm:prSet presAssocID="{5C2143BF-6696-4B62-B407-F49D5DD0FBEC}" presName="hierChild5" presStyleCnt="0"/>
      <dgm:spPr/>
    </dgm:pt>
    <dgm:pt modelId="{E9F41A01-A5C0-4167-86E8-D27DB71C329E}" type="pres">
      <dgm:prSet presAssocID="{CB8DFE9B-C53D-40AA-AAD2-B2D49DB90C18}" presName="Name64" presStyleLbl="parChTrans1D2" presStyleIdx="2" presStyleCnt="3"/>
      <dgm:spPr/>
    </dgm:pt>
    <dgm:pt modelId="{846BC65C-61BC-4B74-BAEA-35DB452EFDBE}" type="pres">
      <dgm:prSet presAssocID="{B4096E9B-0DB6-4763-BA7A-8EFBD7CE9187}" presName="hierRoot2" presStyleCnt="0">
        <dgm:presLayoutVars>
          <dgm:hierBranch val="init"/>
        </dgm:presLayoutVars>
      </dgm:prSet>
      <dgm:spPr/>
    </dgm:pt>
    <dgm:pt modelId="{597BBCB2-E51A-4C9A-988F-569513EAFA80}" type="pres">
      <dgm:prSet presAssocID="{B4096E9B-0DB6-4763-BA7A-8EFBD7CE9187}" presName="rootComposite" presStyleCnt="0"/>
      <dgm:spPr/>
    </dgm:pt>
    <dgm:pt modelId="{0D54C983-220C-43FD-A1E2-7793B26D1A52}" type="pres">
      <dgm:prSet presAssocID="{B4096E9B-0DB6-4763-BA7A-8EFBD7CE9187}" presName="rootText" presStyleLbl="node2" presStyleIdx="2" presStyleCnt="3" custScaleY="152422">
        <dgm:presLayoutVars>
          <dgm:chPref val="3"/>
        </dgm:presLayoutVars>
      </dgm:prSet>
      <dgm:spPr/>
    </dgm:pt>
    <dgm:pt modelId="{C4A9E088-FA52-471E-8075-CA2FB45233D0}" type="pres">
      <dgm:prSet presAssocID="{B4096E9B-0DB6-4763-BA7A-8EFBD7CE9187}" presName="rootConnector" presStyleLbl="node2" presStyleIdx="2" presStyleCnt="3"/>
      <dgm:spPr/>
    </dgm:pt>
    <dgm:pt modelId="{357AAB14-A8D9-4DD2-A506-EF434C87D9FA}" type="pres">
      <dgm:prSet presAssocID="{B4096E9B-0DB6-4763-BA7A-8EFBD7CE9187}" presName="hierChild4" presStyleCnt="0"/>
      <dgm:spPr/>
    </dgm:pt>
    <dgm:pt modelId="{7B1F7B54-C26A-4343-89B9-8F614B718C51}" type="pres">
      <dgm:prSet presAssocID="{B4096E9B-0DB6-4763-BA7A-8EFBD7CE9187}" presName="hierChild5" presStyleCnt="0"/>
      <dgm:spPr/>
    </dgm:pt>
    <dgm:pt modelId="{0AEB07CB-D7BD-4184-8919-6F57363AD4BD}" type="pres">
      <dgm:prSet presAssocID="{E0589EF7-247E-48EE-B202-1BE223361823}" presName="hierChild3" presStyleCnt="0"/>
      <dgm:spPr/>
    </dgm:pt>
  </dgm:ptLst>
  <dgm:cxnLst>
    <dgm:cxn modelId="{0D609417-0FB2-49A2-A43E-0CA25C887927}" type="presOf" srcId="{B4096E9B-0DB6-4763-BA7A-8EFBD7CE9187}" destId="{C4A9E088-FA52-471E-8075-CA2FB45233D0}" srcOrd="1" destOrd="0" presId="urn:microsoft.com/office/officeart/2009/3/layout/HorizontalOrganizationChart"/>
    <dgm:cxn modelId="{AA7DBD26-CDAB-4855-A0D7-EA2A5F22A54D}" srcId="{E0589EF7-247E-48EE-B202-1BE223361823}" destId="{CF5F7FDC-7AA9-456C-8D35-AA8F9262125E}" srcOrd="0" destOrd="0" parTransId="{D20731DC-B1D9-4DAC-A9F3-A2B5AF1E253F}" sibTransId="{411FB0B8-4862-4614-89A9-D0D429D0759E}"/>
    <dgm:cxn modelId="{0186FA32-7B68-465A-9521-3645D1EDB06F}" type="presOf" srcId="{E0589EF7-247E-48EE-B202-1BE223361823}" destId="{3138E2BE-DDE6-407E-AB71-3CCE778431E9}" srcOrd="0" destOrd="0" presId="urn:microsoft.com/office/officeart/2009/3/layout/HorizontalOrganizationChart"/>
    <dgm:cxn modelId="{F237633B-BBC5-4EA0-AFB3-952CB722F211}" type="presOf" srcId="{CF5F7FDC-7AA9-456C-8D35-AA8F9262125E}" destId="{EDBB7A3E-0177-4CA4-B1D5-F406EB3B5644}" srcOrd="1" destOrd="0" presId="urn:microsoft.com/office/officeart/2009/3/layout/HorizontalOrganizationChart"/>
    <dgm:cxn modelId="{2BDB8B3F-9EB2-479D-89A2-11F11A4F1473}" type="presOf" srcId="{F35FACD2-CB17-45B2-A091-8D0E358F1EA9}" destId="{967EA6ED-8E65-4EA5-9F23-5701797776EB}" srcOrd="0" destOrd="0" presId="urn:microsoft.com/office/officeart/2009/3/layout/HorizontalOrganizationChart"/>
    <dgm:cxn modelId="{B3E01A41-6517-4693-8691-F1FC427F6A05}" type="presOf" srcId="{5C2143BF-6696-4B62-B407-F49D5DD0FBEC}" destId="{CE43452C-F218-4427-A736-4236D3BD4DE2}" srcOrd="1" destOrd="0" presId="urn:microsoft.com/office/officeart/2009/3/layout/HorizontalOrganizationChart"/>
    <dgm:cxn modelId="{95EC654B-A132-4275-B97C-CB7713BCB002}" type="presOf" srcId="{E0589EF7-247E-48EE-B202-1BE223361823}" destId="{E122D67D-4CFB-40BF-9A42-8140A62FF9CD}" srcOrd="1" destOrd="0" presId="urn:microsoft.com/office/officeart/2009/3/layout/HorizontalOrganizationChart"/>
    <dgm:cxn modelId="{096FB670-FD22-4994-89F0-212E560C71BB}" type="presOf" srcId="{DC268F19-F770-4039-B678-A24471C67A4D}" destId="{E81A31BF-B2AB-491E-9B77-D2EDBEE1DCA2}" srcOrd="0" destOrd="0" presId="urn:microsoft.com/office/officeart/2009/3/layout/HorizontalOrganizationChart"/>
    <dgm:cxn modelId="{EC75B959-976E-424F-BC40-4DAC2C5F517F}" srcId="{E0589EF7-247E-48EE-B202-1BE223361823}" destId="{B4096E9B-0DB6-4763-BA7A-8EFBD7CE9187}" srcOrd="2" destOrd="0" parTransId="{CB8DFE9B-C53D-40AA-AAD2-B2D49DB90C18}" sibTransId="{488F7830-1886-41B4-8A6C-652A2B57DEEB}"/>
    <dgm:cxn modelId="{D86DA782-62C8-4CA1-B818-4F59FF3866BC}" type="presOf" srcId="{D20731DC-B1D9-4DAC-A9F3-A2B5AF1E253F}" destId="{C24DFC79-A94B-4C83-BB25-86B1627B4070}" srcOrd="0" destOrd="0" presId="urn:microsoft.com/office/officeart/2009/3/layout/HorizontalOrganizationChart"/>
    <dgm:cxn modelId="{7140239A-9BFE-4774-A1E4-E7888D519887}" type="presOf" srcId="{CF5F7FDC-7AA9-456C-8D35-AA8F9262125E}" destId="{CC0D6AE1-1C41-455D-97BF-77B9FA3B2E83}" srcOrd="0" destOrd="0" presId="urn:microsoft.com/office/officeart/2009/3/layout/HorizontalOrganizationChart"/>
    <dgm:cxn modelId="{8F58C39C-2186-4C69-9D6F-63FE4E8F6A28}" type="presOf" srcId="{5C2143BF-6696-4B62-B407-F49D5DD0FBEC}" destId="{97564763-ABD2-40A3-94B5-C10170CE336B}" srcOrd="0" destOrd="0" presId="urn:microsoft.com/office/officeart/2009/3/layout/HorizontalOrganizationChart"/>
    <dgm:cxn modelId="{EF74A9B5-2BC3-4987-BB12-42F9B9CFDE6D}" srcId="{E0589EF7-247E-48EE-B202-1BE223361823}" destId="{5C2143BF-6696-4B62-B407-F49D5DD0FBEC}" srcOrd="1" destOrd="0" parTransId="{F35FACD2-CB17-45B2-A091-8D0E358F1EA9}" sibTransId="{990856DF-51C3-459C-9C89-3AE7DAB0783E}"/>
    <dgm:cxn modelId="{BC4E0CB8-E2FA-40DE-A951-D65977154CAB}" srcId="{DC268F19-F770-4039-B678-A24471C67A4D}" destId="{E0589EF7-247E-48EE-B202-1BE223361823}" srcOrd="0" destOrd="0" parTransId="{F4B52EF8-6754-42FE-A5A5-249AE8314F01}" sibTransId="{ACE40EA6-2BAF-49F5-A15A-F57936D14B7A}"/>
    <dgm:cxn modelId="{42F9CCC0-0B1D-4B99-A33D-07812A7108D0}" type="presOf" srcId="{B4096E9B-0DB6-4763-BA7A-8EFBD7CE9187}" destId="{0D54C983-220C-43FD-A1E2-7793B26D1A52}" srcOrd="0" destOrd="0" presId="urn:microsoft.com/office/officeart/2009/3/layout/HorizontalOrganizationChart"/>
    <dgm:cxn modelId="{5B0997F6-A17C-42CB-92B8-7F259ACA4C19}" type="presOf" srcId="{CB8DFE9B-C53D-40AA-AAD2-B2D49DB90C18}" destId="{E9F41A01-A5C0-4167-86E8-D27DB71C329E}" srcOrd="0" destOrd="0" presId="urn:microsoft.com/office/officeart/2009/3/layout/HorizontalOrganizationChart"/>
    <dgm:cxn modelId="{CBC392CA-3B0E-4A80-8603-6732E9238F1F}" type="presParOf" srcId="{E81A31BF-B2AB-491E-9B77-D2EDBEE1DCA2}" destId="{C8CBEF97-02D2-4962-BEC5-63C4405BBA77}" srcOrd="0" destOrd="0" presId="urn:microsoft.com/office/officeart/2009/3/layout/HorizontalOrganizationChart"/>
    <dgm:cxn modelId="{B7BCBF14-8133-4FA5-B036-6C8C1C39038A}" type="presParOf" srcId="{C8CBEF97-02D2-4962-BEC5-63C4405BBA77}" destId="{6494BC64-B5ED-4857-A457-D6D1EE018038}" srcOrd="0" destOrd="0" presId="urn:microsoft.com/office/officeart/2009/3/layout/HorizontalOrganizationChart"/>
    <dgm:cxn modelId="{7CED9EC9-3B07-4827-9018-DB6DE96CD6BB}" type="presParOf" srcId="{6494BC64-B5ED-4857-A457-D6D1EE018038}" destId="{3138E2BE-DDE6-407E-AB71-3CCE778431E9}" srcOrd="0" destOrd="0" presId="urn:microsoft.com/office/officeart/2009/3/layout/HorizontalOrganizationChart"/>
    <dgm:cxn modelId="{0B0BF1F1-BD5B-4739-88D0-4DA1317CEBB7}" type="presParOf" srcId="{6494BC64-B5ED-4857-A457-D6D1EE018038}" destId="{E122D67D-4CFB-40BF-9A42-8140A62FF9CD}" srcOrd="1" destOrd="0" presId="urn:microsoft.com/office/officeart/2009/3/layout/HorizontalOrganizationChart"/>
    <dgm:cxn modelId="{29812C8D-8EAA-4211-8C37-D94E7B679EA2}" type="presParOf" srcId="{C8CBEF97-02D2-4962-BEC5-63C4405BBA77}" destId="{80810E23-C508-498B-A5BB-05D40B34B338}" srcOrd="1" destOrd="0" presId="urn:microsoft.com/office/officeart/2009/3/layout/HorizontalOrganizationChart"/>
    <dgm:cxn modelId="{27F25AA2-5DDB-4617-A89E-EF643D9A6B71}" type="presParOf" srcId="{80810E23-C508-498B-A5BB-05D40B34B338}" destId="{C24DFC79-A94B-4C83-BB25-86B1627B4070}" srcOrd="0" destOrd="0" presId="urn:microsoft.com/office/officeart/2009/3/layout/HorizontalOrganizationChart"/>
    <dgm:cxn modelId="{7A99C99F-8F17-4369-B7B1-B30462F7B122}" type="presParOf" srcId="{80810E23-C508-498B-A5BB-05D40B34B338}" destId="{517DAE57-CA28-4093-823C-DC2FC178F37C}" srcOrd="1" destOrd="0" presId="urn:microsoft.com/office/officeart/2009/3/layout/HorizontalOrganizationChart"/>
    <dgm:cxn modelId="{8977C7EE-8772-41E0-8DE1-A61F04A5C464}" type="presParOf" srcId="{517DAE57-CA28-4093-823C-DC2FC178F37C}" destId="{14D5B810-BCEE-47E4-AED1-E327892500AB}" srcOrd="0" destOrd="0" presId="urn:microsoft.com/office/officeart/2009/3/layout/HorizontalOrganizationChart"/>
    <dgm:cxn modelId="{A23C9927-34BD-4193-9316-AB2BC18FD941}" type="presParOf" srcId="{14D5B810-BCEE-47E4-AED1-E327892500AB}" destId="{CC0D6AE1-1C41-455D-97BF-77B9FA3B2E83}" srcOrd="0" destOrd="0" presId="urn:microsoft.com/office/officeart/2009/3/layout/HorizontalOrganizationChart"/>
    <dgm:cxn modelId="{9569BE46-E339-4059-81FB-CEFE3CE8D97C}" type="presParOf" srcId="{14D5B810-BCEE-47E4-AED1-E327892500AB}" destId="{EDBB7A3E-0177-4CA4-B1D5-F406EB3B5644}" srcOrd="1" destOrd="0" presId="urn:microsoft.com/office/officeart/2009/3/layout/HorizontalOrganizationChart"/>
    <dgm:cxn modelId="{629F8BBF-1E76-492B-B27A-4DE4A144BB28}" type="presParOf" srcId="{517DAE57-CA28-4093-823C-DC2FC178F37C}" destId="{5728FEB7-097B-4254-A7E8-3C2A521D907F}" srcOrd="1" destOrd="0" presId="urn:microsoft.com/office/officeart/2009/3/layout/HorizontalOrganizationChart"/>
    <dgm:cxn modelId="{B35CBA1A-F756-44C3-B2DB-96ABA19874E7}" type="presParOf" srcId="{517DAE57-CA28-4093-823C-DC2FC178F37C}" destId="{3BA19682-D6A5-413B-A1B5-8BF197953756}" srcOrd="2" destOrd="0" presId="urn:microsoft.com/office/officeart/2009/3/layout/HorizontalOrganizationChart"/>
    <dgm:cxn modelId="{1B127B42-0A3D-471A-ACB7-24D4B63904F9}" type="presParOf" srcId="{80810E23-C508-498B-A5BB-05D40B34B338}" destId="{967EA6ED-8E65-4EA5-9F23-5701797776EB}" srcOrd="2" destOrd="0" presId="urn:microsoft.com/office/officeart/2009/3/layout/HorizontalOrganizationChart"/>
    <dgm:cxn modelId="{9EAE29DA-E84B-4539-9450-7EFD9E93F177}" type="presParOf" srcId="{80810E23-C508-498B-A5BB-05D40B34B338}" destId="{0F2254B4-3AC8-413C-83A3-966C104DD566}" srcOrd="3" destOrd="0" presId="urn:microsoft.com/office/officeart/2009/3/layout/HorizontalOrganizationChart"/>
    <dgm:cxn modelId="{38C8825E-1A87-4573-851A-97F5E76166D7}" type="presParOf" srcId="{0F2254B4-3AC8-413C-83A3-966C104DD566}" destId="{DE1006BB-A512-470E-90E3-167178A811A5}" srcOrd="0" destOrd="0" presId="urn:microsoft.com/office/officeart/2009/3/layout/HorizontalOrganizationChart"/>
    <dgm:cxn modelId="{113A7382-9E23-4B70-A202-DA74EF9E06F9}" type="presParOf" srcId="{DE1006BB-A512-470E-90E3-167178A811A5}" destId="{97564763-ABD2-40A3-94B5-C10170CE336B}" srcOrd="0" destOrd="0" presId="urn:microsoft.com/office/officeart/2009/3/layout/HorizontalOrganizationChart"/>
    <dgm:cxn modelId="{C79E4B39-F0C3-438E-AD27-0959E954D762}" type="presParOf" srcId="{DE1006BB-A512-470E-90E3-167178A811A5}" destId="{CE43452C-F218-4427-A736-4236D3BD4DE2}" srcOrd="1" destOrd="0" presId="urn:microsoft.com/office/officeart/2009/3/layout/HorizontalOrganizationChart"/>
    <dgm:cxn modelId="{5E555236-21E8-4AD1-9276-897DA9850FCC}" type="presParOf" srcId="{0F2254B4-3AC8-413C-83A3-966C104DD566}" destId="{9040437C-701D-4611-AA73-7916C5C4A244}" srcOrd="1" destOrd="0" presId="urn:microsoft.com/office/officeart/2009/3/layout/HorizontalOrganizationChart"/>
    <dgm:cxn modelId="{237E0C2B-4650-455C-8F46-17062EBCCC01}" type="presParOf" srcId="{0F2254B4-3AC8-413C-83A3-966C104DD566}" destId="{22B3734F-DC85-40A4-AE2B-FA78E2247B4C}" srcOrd="2" destOrd="0" presId="urn:microsoft.com/office/officeart/2009/3/layout/HorizontalOrganizationChart"/>
    <dgm:cxn modelId="{29F58D4F-56DB-4A36-A02F-1027990001C6}" type="presParOf" srcId="{80810E23-C508-498B-A5BB-05D40B34B338}" destId="{E9F41A01-A5C0-4167-86E8-D27DB71C329E}" srcOrd="4" destOrd="0" presId="urn:microsoft.com/office/officeart/2009/3/layout/HorizontalOrganizationChart"/>
    <dgm:cxn modelId="{3C20FFE2-DCB7-4A0F-809F-153CF6233B58}" type="presParOf" srcId="{80810E23-C508-498B-A5BB-05D40B34B338}" destId="{846BC65C-61BC-4B74-BAEA-35DB452EFDBE}" srcOrd="5" destOrd="0" presId="urn:microsoft.com/office/officeart/2009/3/layout/HorizontalOrganizationChart"/>
    <dgm:cxn modelId="{D9704C30-F502-4552-8965-2C641E0ABD39}" type="presParOf" srcId="{846BC65C-61BC-4B74-BAEA-35DB452EFDBE}" destId="{597BBCB2-E51A-4C9A-988F-569513EAFA80}" srcOrd="0" destOrd="0" presId="urn:microsoft.com/office/officeart/2009/3/layout/HorizontalOrganizationChart"/>
    <dgm:cxn modelId="{07E59308-3045-4526-81C0-1117712AC1A1}" type="presParOf" srcId="{597BBCB2-E51A-4C9A-988F-569513EAFA80}" destId="{0D54C983-220C-43FD-A1E2-7793B26D1A52}" srcOrd="0" destOrd="0" presId="urn:microsoft.com/office/officeart/2009/3/layout/HorizontalOrganizationChart"/>
    <dgm:cxn modelId="{C8777AEF-A4BD-4D2C-9144-1E7D444B3500}" type="presParOf" srcId="{597BBCB2-E51A-4C9A-988F-569513EAFA80}" destId="{C4A9E088-FA52-471E-8075-CA2FB45233D0}" srcOrd="1" destOrd="0" presId="urn:microsoft.com/office/officeart/2009/3/layout/HorizontalOrganizationChart"/>
    <dgm:cxn modelId="{68E2501A-CD92-46EA-BC0A-21E1D1AB1A69}" type="presParOf" srcId="{846BC65C-61BC-4B74-BAEA-35DB452EFDBE}" destId="{357AAB14-A8D9-4DD2-A506-EF434C87D9FA}" srcOrd="1" destOrd="0" presId="urn:microsoft.com/office/officeart/2009/3/layout/HorizontalOrganizationChart"/>
    <dgm:cxn modelId="{7145FE09-DA77-4120-A961-C4257EADEF48}" type="presParOf" srcId="{846BC65C-61BC-4B74-BAEA-35DB452EFDBE}" destId="{7B1F7B54-C26A-4343-89B9-8F614B718C51}" srcOrd="2" destOrd="0" presId="urn:microsoft.com/office/officeart/2009/3/layout/HorizontalOrganizationChart"/>
    <dgm:cxn modelId="{81C6E268-FA47-4ABE-8D84-86C1D006915C}" type="presParOf" srcId="{C8CBEF97-02D2-4962-BEC5-63C4405BBA77}" destId="{0AEB07CB-D7BD-4184-8919-6F57363AD4BD}"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C268F19-F770-4039-B678-A24471C67A4D}" type="doc">
      <dgm:prSet loTypeId="urn:microsoft.com/office/officeart/2009/3/layout/HorizontalOrganizationChart" loCatId="hierarchy" qsTypeId="urn:microsoft.com/office/officeart/2005/8/quickstyle/simple1" qsCatId="simple" csTypeId="urn:microsoft.com/office/officeart/2005/8/colors/colorful2" csCatId="colorful" phldr="1"/>
      <dgm:spPr/>
      <dgm:t>
        <a:bodyPr/>
        <a:lstStyle/>
        <a:p>
          <a:endParaRPr lang="en-US"/>
        </a:p>
      </dgm:t>
    </dgm:pt>
    <dgm:pt modelId="{E0589EF7-247E-48EE-B202-1BE223361823}">
      <dgm:prSet custT="1"/>
      <dgm:spPr/>
      <dgm:t>
        <a:bodyPr/>
        <a:lstStyle/>
        <a:p>
          <a:r>
            <a:rPr lang="fr-FR" sz="2400" b="1" dirty="0"/>
            <a:t>Le roman et le récit du Moyen Âge au XXIe siècle </a:t>
          </a:r>
          <a:endParaRPr lang="en-US" sz="2400" dirty="0"/>
        </a:p>
      </dgm:t>
    </dgm:pt>
    <dgm:pt modelId="{F4B52EF8-6754-42FE-A5A5-249AE8314F01}" type="parTrans" cxnId="{BC4E0CB8-E2FA-40DE-A951-D65977154CAB}">
      <dgm:prSet/>
      <dgm:spPr/>
      <dgm:t>
        <a:bodyPr/>
        <a:lstStyle/>
        <a:p>
          <a:endParaRPr lang="en-US"/>
        </a:p>
      </dgm:t>
    </dgm:pt>
    <dgm:pt modelId="{ACE40EA6-2BAF-49F5-A15A-F57936D14B7A}" type="sibTrans" cxnId="{BC4E0CB8-E2FA-40DE-A951-D65977154CAB}">
      <dgm:prSet/>
      <dgm:spPr/>
      <dgm:t>
        <a:bodyPr/>
        <a:lstStyle/>
        <a:p>
          <a:endParaRPr lang="en-US"/>
        </a:p>
      </dgm:t>
    </dgm:pt>
    <dgm:pt modelId="{CF5F7FDC-7AA9-456C-8D35-AA8F9262125E}">
      <dgm:prSet/>
      <dgm:spPr/>
      <dgm:t>
        <a:bodyPr/>
        <a:lstStyle/>
        <a:p>
          <a:pPr>
            <a:lnSpc>
              <a:spcPct val="100000"/>
            </a:lnSpc>
            <a:spcAft>
              <a:spcPts val="0"/>
            </a:spcAft>
          </a:pPr>
          <a:r>
            <a:rPr lang="fr-FR" dirty="0"/>
            <a:t>Madame de Lafayette, </a:t>
          </a:r>
        </a:p>
        <a:p>
          <a:pPr>
            <a:lnSpc>
              <a:spcPct val="100000"/>
            </a:lnSpc>
            <a:spcAft>
              <a:spcPts val="0"/>
            </a:spcAft>
          </a:pPr>
          <a:r>
            <a:rPr lang="fr-FR" i="1" dirty="0"/>
            <a:t>La Princesse de Clèves</a:t>
          </a:r>
        </a:p>
        <a:p>
          <a:pPr>
            <a:lnSpc>
              <a:spcPct val="90000"/>
            </a:lnSpc>
            <a:spcAft>
              <a:spcPct val="35000"/>
            </a:spcAft>
          </a:pPr>
          <a:r>
            <a:rPr lang="fr-FR" dirty="0"/>
            <a:t>Parcours : individu, morale et société.</a:t>
          </a:r>
          <a:endParaRPr lang="en-US" dirty="0"/>
        </a:p>
      </dgm:t>
    </dgm:pt>
    <dgm:pt modelId="{D20731DC-B1D9-4DAC-A9F3-A2B5AF1E253F}" type="parTrans" cxnId="{AA7DBD26-CDAB-4855-A0D7-EA2A5F22A54D}">
      <dgm:prSet/>
      <dgm:spPr/>
      <dgm:t>
        <a:bodyPr/>
        <a:lstStyle/>
        <a:p>
          <a:endParaRPr lang="en-US"/>
        </a:p>
      </dgm:t>
    </dgm:pt>
    <dgm:pt modelId="{411FB0B8-4862-4614-89A9-D0D429D0759E}" type="sibTrans" cxnId="{AA7DBD26-CDAB-4855-A0D7-EA2A5F22A54D}">
      <dgm:prSet/>
      <dgm:spPr/>
      <dgm:t>
        <a:bodyPr/>
        <a:lstStyle/>
        <a:p>
          <a:endParaRPr lang="en-US"/>
        </a:p>
      </dgm:t>
    </dgm:pt>
    <dgm:pt modelId="{5C2143BF-6696-4B62-B407-F49D5DD0FBEC}">
      <dgm:prSet/>
      <dgm:spPr/>
      <dgm:t>
        <a:bodyPr/>
        <a:lstStyle/>
        <a:p>
          <a:r>
            <a:rPr lang="fr-FR" dirty="0"/>
            <a:t>Stendhal, </a:t>
          </a:r>
          <a:r>
            <a:rPr lang="fr-FR" i="1" dirty="0"/>
            <a:t>Le Rouge et Noir </a:t>
          </a:r>
          <a:r>
            <a:rPr lang="fr-FR" i="0" dirty="0"/>
            <a:t>P</a:t>
          </a:r>
          <a:r>
            <a:rPr lang="fr-FR" dirty="0"/>
            <a:t>arcours : Le personnage de roman, esthétiques et valeurs.</a:t>
          </a:r>
          <a:endParaRPr lang="en-US" dirty="0"/>
        </a:p>
      </dgm:t>
    </dgm:pt>
    <dgm:pt modelId="{F35FACD2-CB17-45B2-A091-8D0E358F1EA9}" type="parTrans" cxnId="{EF74A9B5-2BC3-4987-BB12-42F9B9CFDE6D}">
      <dgm:prSet/>
      <dgm:spPr/>
      <dgm:t>
        <a:bodyPr/>
        <a:lstStyle/>
        <a:p>
          <a:endParaRPr lang="en-US"/>
        </a:p>
      </dgm:t>
    </dgm:pt>
    <dgm:pt modelId="{990856DF-51C3-459C-9C89-3AE7DAB0783E}" type="sibTrans" cxnId="{EF74A9B5-2BC3-4987-BB12-42F9B9CFDE6D}">
      <dgm:prSet/>
      <dgm:spPr/>
      <dgm:t>
        <a:bodyPr/>
        <a:lstStyle/>
        <a:p>
          <a:endParaRPr lang="en-US"/>
        </a:p>
      </dgm:t>
    </dgm:pt>
    <dgm:pt modelId="{0CEBD880-4A67-4A68-9C47-A90E868FC91B}">
      <dgm:prSet/>
      <dgm:spPr/>
      <dgm:t>
        <a:bodyPr/>
        <a:lstStyle/>
        <a:p>
          <a:r>
            <a:rPr lang="fr-FR" dirty="0"/>
            <a:t>Marguerite Yourcenar, </a:t>
          </a:r>
          <a:r>
            <a:rPr lang="fr-FR" i="1" dirty="0"/>
            <a:t>Mémoires d'Hadrien</a:t>
          </a:r>
        </a:p>
        <a:p>
          <a:r>
            <a:rPr lang="fr-FR" dirty="0"/>
            <a:t>Parcours : Soi-même comme un autre.</a:t>
          </a:r>
          <a:endParaRPr lang="en-US" dirty="0"/>
        </a:p>
      </dgm:t>
    </dgm:pt>
    <dgm:pt modelId="{D7CF2E98-E7AD-46D0-94EB-A4DA4406C97A}" type="parTrans" cxnId="{89F2AA0C-8CF6-4C46-98A4-32566D622301}">
      <dgm:prSet/>
      <dgm:spPr/>
      <dgm:t>
        <a:bodyPr/>
        <a:lstStyle/>
        <a:p>
          <a:endParaRPr lang="fr-FR"/>
        </a:p>
      </dgm:t>
    </dgm:pt>
    <dgm:pt modelId="{08B8B96D-6C83-46DC-86AB-DBA391660F61}" type="sibTrans" cxnId="{89F2AA0C-8CF6-4C46-98A4-32566D622301}">
      <dgm:prSet/>
      <dgm:spPr/>
      <dgm:t>
        <a:bodyPr/>
        <a:lstStyle/>
        <a:p>
          <a:endParaRPr lang="fr-FR"/>
        </a:p>
      </dgm:t>
    </dgm:pt>
    <dgm:pt modelId="{E81A31BF-B2AB-491E-9B77-D2EDBEE1DCA2}" type="pres">
      <dgm:prSet presAssocID="{DC268F19-F770-4039-B678-A24471C67A4D}" presName="hierChild1" presStyleCnt="0">
        <dgm:presLayoutVars>
          <dgm:orgChart val="1"/>
          <dgm:chPref val="1"/>
          <dgm:dir/>
          <dgm:animOne val="branch"/>
          <dgm:animLvl val="lvl"/>
          <dgm:resizeHandles/>
        </dgm:presLayoutVars>
      </dgm:prSet>
      <dgm:spPr/>
    </dgm:pt>
    <dgm:pt modelId="{C8CBEF97-02D2-4962-BEC5-63C4405BBA77}" type="pres">
      <dgm:prSet presAssocID="{E0589EF7-247E-48EE-B202-1BE223361823}" presName="hierRoot1" presStyleCnt="0">
        <dgm:presLayoutVars>
          <dgm:hierBranch val="init"/>
        </dgm:presLayoutVars>
      </dgm:prSet>
      <dgm:spPr/>
    </dgm:pt>
    <dgm:pt modelId="{6494BC64-B5ED-4857-A457-D6D1EE018038}" type="pres">
      <dgm:prSet presAssocID="{E0589EF7-247E-48EE-B202-1BE223361823}" presName="rootComposite1" presStyleCnt="0"/>
      <dgm:spPr/>
    </dgm:pt>
    <dgm:pt modelId="{3138E2BE-DDE6-407E-AB71-3CCE778431E9}" type="pres">
      <dgm:prSet presAssocID="{E0589EF7-247E-48EE-B202-1BE223361823}" presName="rootText1" presStyleLbl="node0" presStyleIdx="0" presStyleCnt="1" custScaleX="106450" custScaleY="122191">
        <dgm:presLayoutVars>
          <dgm:chPref val="3"/>
        </dgm:presLayoutVars>
      </dgm:prSet>
      <dgm:spPr/>
    </dgm:pt>
    <dgm:pt modelId="{E122D67D-4CFB-40BF-9A42-8140A62FF9CD}" type="pres">
      <dgm:prSet presAssocID="{E0589EF7-247E-48EE-B202-1BE223361823}" presName="rootConnector1" presStyleLbl="node1" presStyleIdx="0" presStyleCnt="0"/>
      <dgm:spPr/>
    </dgm:pt>
    <dgm:pt modelId="{80810E23-C508-498B-A5BB-05D40B34B338}" type="pres">
      <dgm:prSet presAssocID="{E0589EF7-247E-48EE-B202-1BE223361823}" presName="hierChild2" presStyleCnt="0"/>
      <dgm:spPr/>
    </dgm:pt>
    <dgm:pt modelId="{C24DFC79-A94B-4C83-BB25-86B1627B4070}" type="pres">
      <dgm:prSet presAssocID="{D20731DC-B1D9-4DAC-A9F3-A2B5AF1E253F}" presName="Name64" presStyleLbl="parChTrans1D2" presStyleIdx="0" presStyleCnt="3"/>
      <dgm:spPr/>
    </dgm:pt>
    <dgm:pt modelId="{517DAE57-CA28-4093-823C-DC2FC178F37C}" type="pres">
      <dgm:prSet presAssocID="{CF5F7FDC-7AA9-456C-8D35-AA8F9262125E}" presName="hierRoot2" presStyleCnt="0">
        <dgm:presLayoutVars>
          <dgm:hierBranch val="init"/>
        </dgm:presLayoutVars>
      </dgm:prSet>
      <dgm:spPr/>
    </dgm:pt>
    <dgm:pt modelId="{14D5B810-BCEE-47E4-AED1-E327892500AB}" type="pres">
      <dgm:prSet presAssocID="{CF5F7FDC-7AA9-456C-8D35-AA8F9262125E}" presName="rootComposite" presStyleCnt="0"/>
      <dgm:spPr/>
    </dgm:pt>
    <dgm:pt modelId="{CC0D6AE1-1C41-455D-97BF-77B9FA3B2E83}" type="pres">
      <dgm:prSet presAssocID="{CF5F7FDC-7AA9-456C-8D35-AA8F9262125E}" presName="rootText" presStyleLbl="node2" presStyleIdx="0" presStyleCnt="3" custScaleY="134708">
        <dgm:presLayoutVars>
          <dgm:chPref val="3"/>
        </dgm:presLayoutVars>
      </dgm:prSet>
      <dgm:spPr/>
    </dgm:pt>
    <dgm:pt modelId="{EDBB7A3E-0177-4CA4-B1D5-F406EB3B5644}" type="pres">
      <dgm:prSet presAssocID="{CF5F7FDC-7AA9-456C-8D35-AA8F9262125E}" presName="rootConnector" presStyleLbl="node2" presStyleIdx="0" presStyleCnt="3"/>
      <dgm:spPr/>
    </dgm:pt>
    <dgm:pt modelId="{5728FEB7-097B-4254-A7E8-3C2A521D907F}" type="pres">
      <dgm:prSet presAssocID="{CF5F7FDC-7AA9-456C-8D35-AA8F9262125E}" presName="hierChild4" presStyleCnt="0"/>
      <dgm:spPr/>
    </dgm:pt>
    <dgm:pt modelId="{3BA19682-D6A5-413B-A1B5-8BF197953756}" type="pres">
      <dgm:prSet presAssocID="{CF5F7FDC-7AA9-456C-8D35-AA8F9262125E}" presName="hierChild5" presStyleCnt="0"/>
      <dgm:spPr/>
    </dgm:pt>
    <dgm:pt modelId="{967EA6ED-8E65-4EA5-9F23-5701797776EB}" type="pres">
      <dgm:prSet presAssocID="{F35FACD2-CB17-45B2-A091-8D0E358F1EA9}" presName="Name64" presStyleLbl="parChTrans1D2" presStyleIdx="1" presStyleCnt="3"/>
      <dgm:spPr/>
    </dgm:pt>
    <dgm:pt modelId="{0F2254B4-3AC8-413C-83A3-966C104DD566}" type="pres">
      <dgm:prSet presAssocID="{5C2143BF-6696-4B62-B407-F49D5DD0FBEC}" presName="hierRoot2" presStyleCnt="0">
        <dgm:presLayoutVars>
          <dgm:hierBranch val="init"/>
        </dgm:presLayoutVars>
      </dgm:prSet>
      <dgm:spPr/>
    </dgm:pt>
    <dgm:pt modelId="{DE1006BB-A512-470E-90E3-167178A811A5}" type="pres">
      <dgm:prSet presAssocID="{5C2143BF-6696-4B62-B407-F49D5DD0FBEC}" presName="rootComposite" presStyleCnt="0"/>
      <dgm:spPr/>
    </dgm:pt>
    <dgm:pt modelId="{97564763-ABD2-40A3-94B5-C10170CE336B}" type="pres">
      <dgm:prSet presAssocID="{5C2143BF-6696-4B62-B407-F49D5DD0FBEC}" presName="rootText" presStyleLbl="node2" presStyleIdx="1" presStyleCnt="3">
        <dgm:presLayoutVars>
          <dgm:chPref val="3"/>
        </dgm:presLayoutVars>
      </dgm:prSet>
      <dgm:spPr/>
    </dgm:pt>
    <dgm:pt modelId="{CE43452C-F218-4427-A736-4236D3BD4DE2}" type="pres">
      <dgm:prSet presAssocID="{5C2143BF-6696-4B62-B407-F49D5DD0FBEC}" presName="rootConnector" presStyleLbl="node2" presStyleIdx="1" presStyleCnt="3"/>
      <dgm:spPr/>
    </dgm:pt>
    <dgm:pt modelId="{9040437C-701D-4611-AA73-7916C5C4A244}" type="pres">
      <dgm:prSet presAssocID="{5C2143BF-6696-4B62-B407-F49D5DD0FBEC}" presName="hierChild4" presStyleCnt="0"/>
      <dgm:spPr/>
    </dgm:pt>
    <dgm:pt modelId="{22B3734F-DC85-40A4-AE2B-FA78E2247B4C}" type="pres">
      <dgm:prSet presAssocID="{5C2143BF-6696-4B62-B407-F49D5DD0FBEC}" presName="hierChild5" presStyleCnt="0"/>
      <dgm:spPr/>
    </dgm:pt>
    <dgm:pt modelId="{33180B60-CF90-4393-A968-AA4EE933B191}" type="pres">
      <dgm:prSet presAssocID="{D7CF2E98-E7AD-46D0-94EB-A4DA4406C97A}" presName="Name64" presStyleLbl="parChTrans1D2" presStyleIdx="2" presStyleCnt="3"/>
      <dgm:spPr/>
    </dgm:pt>
    <dgm:pt modelId="{8E1597CB-51E0-4458-9A31-3D7E1B6793DB}" type="pres">
      <dgm:prSet presAssocID="{0CEBD880-4A67-4A68-9C47-A90E868FC91B}" presName="hierRoot2" presStyleCnt="0">
        <dgm:presLayoutVars>
          <dgm:hierBranch val="init"/>
        </dgm:presLayoutVars>
      </dgm:prSet>
      <dgm:spPr/>
    </dgm:pt>
    <dgm:pt modelId="{0F98DB60-911A-444B-9291-312840DD64E2}" type="pres">
      <dgm:prSet presAssocID="{0CEBD880-4A67-4A68-9C47-A90E868FC91B}" presName="rootComposite" presStyleCnt="0"/>
      <dgm:spPr/>
    </dgm:pt>
    <dgm:pt modelId="{F5CDEC5E-23FE-43CE-8445-0711182AE460}" type="pres">
      <dgm:prSet presAssocID="{0CEBD880-4A67-4A68-9C47-A90E868FC91B}" presName="rootText" presStyleLbl="node2" presStyleIdx="2" presStyleCnt="3" custScaleY="136921">
        <dgm:presLayoutVars>
          <dgm:chPref val="3"/>
        </dgm:presLayoutVars>
      </dgm:prSet>
      <dgm:spPr/>
    </dgm:pt>
    <dgm:pt modelId="{19F986DA-95EF-4913-B4B4-278DD2F521FD}" type="pres">
      <dgm:prSet presAssocID="{0CEBD880-4A67-4A68-9C47-A90E868FC91B}" presName="rootConnector" presStyleLbl="node2" presStyleIdx="2" presStyleCnt="3"/>
      <dgm:spPr/>
    </dgm:pt>
    <dgm:pt modelId="{ED48ED4D-8160-4CE4-89B8-A0A8B777C969}" type="pres">
      <dgm:prSet presAssocID="{0CEBD880-4A67-4A68-9C47-A90E868FC91B}" presName="hierChild4" presStyleCnt="0"/>
      <dgm:spPr/>
    </dgm:pt>
    <dgm:pt modelId="{1F7708D6-01E6-4F45-99BC-7E5863226E84}" type="pres">
      <dgm:prSet presAssocID="{0CEBD880-4A67-4A68-9C47-A90E868FC91B}" presName="hierChild5" presStyleCnt="0"/>
      <dgm:spPr/>
    </dgm:pt>
    <dgm:pt modelId="{0AEB07CB-D7BD-4184-8919-6F57363AD4BD}" type="pres">
      <dgm:prSet presAssocID="{E0589EF7-247E-48EE-B202-1BE223361823}" presName="hierChild3" presStyleCnt="0"/>
      <dgm:spPr/>
    </dgm:pt>
  </dgm:ptLst>
  <dgm:cxnLst>
    <dgm:cxn modelId="{89F2AA0C-8CF6-4C46-98A4-32566D622301}" srcId="{E0589EF7-247E-48EE-B202-1BE223361823}" destId="{0CEBD880-4A67-4A68-9C47-A90E868FC91B}" srcOrd="2" destOrd="0" parTransId="{D7CF2E98-E7AD-46D0-94EB-A4DA4406C97A}" sibTransId="{08B8B96D-6C83-46DC-86AB-DBA391660F61}"/>
    <dgm:cxn modelId="{AA7DBD26-CDAB-4855-A0D7-EA2A5F22A54D}" srcId="{E0589EF7-247E-48EE-B202-1BE223361823}" destId="{CF5F7FDC-7AA9-456C-8D35-AA8F9262125E}" srcOrd="0" destOrd="0" parTransId="{D20731DC-B1D9-4DAC-A9F3-A2B5AF1E253F}" sibTransId="{411FB0B8-4862-4614-89A9-D0D429D0759E}"/>
    <dgm:cxn modelId="{0186FA32-7B68-465A-9521-3645D1EDB06F}" type="presOf" srcId="{E0589EF7-247E-48EE-B202-1BE223361823}" destId="{3138E2BE-DDE6-407E-AB71-3CCE778431E9}" srcOrd="0" destOrd="0" presId="urn:microsoft.com/office/officeart/2009/3/layout/HorizontalOrganizationChart"/>
    <dgm:cxn modelId="{1C425F39-2172-40DB-8DEB-B5C8D428A597}" type="presOf" srcId="{0CEBD880-4A67-4A68-9C47-A90E868FC91B}" destId="{F5CDEC5E-23FE-43CE-8445-0711182AE460}" srcOrd="0" destOrd="0" presId="urn:microsoft.com/office/officeart/2009/3/layout/HorizontalOrganizationChart"/>
    <dgm:cxn modelId="{F237633B-BBC5-4EA0-AFB3-952CB722F211}" type="presOf" srcId="{CF5F7FDC-7AA9-456C-8D35-AA8F9262125E}" destId="{EDBB7A3E-0177-4CA4-B1D5-F406EB3B5644}" srcOrd="1" destOrd="0" presId="urn:microsoft.com/office/officeart/2009/3/layout/HorizontalOrganizationChart"/>
    <dgm:cxn modelId="{2BDB8B3F-9EB2-479D-89A2-11F11A4F1473}" type="presOf" srcId="{F35FACD2-CB17-45B2-A091-8D0E358F1EA9}" destId="{967EA6ED-8E65-4EA5-9F23-5701797776EB}" srcOrd="0" destOrd="0" presId="urn:microsoft.com/office/officeart/2009/3/layout/HorizontalOrganizationChart"/>
    <dgm:cxn modelId="{B3E01A41-6517-4693-8691-F1FC427F6A05}" type="presOf" srcId="{5C2143BF-6696-4B62-B407-F49D5DD0FBEC}" destId="{CE43452C-F218-4427-A736-4236D3BD4DE2}" srcOrd="1" destOrd="0" presId="urn:microsoft.com/office/officeart/2009/3/layout/HorizontalOrganizationChart"/>
    <dgm:cxn modelId="{95EC654B-A132-4275-B97C-CB7713BCB002}" type="presOf" srcId="{E0589EF7-247E-48EE-B202-1BE223361823}" destId="{E122D67D-4CFB-40BF-9A42-8140A62FF9CD}" srcOrd="1" destOrd="0" presId="urn:microsoft.com/office/officeart/2009/3/layout/HorizontalOrganizationChart"/>
    <dgm:cxn modelId="{096FB670-FD22-4994-89F0-212E560C71BB}" type="presOf" srcId="{DC268F19-F770-4039-B678-A24471C67A4D}" destId="{E81A31BF-B2AB-491E-9B77-D2EDBEE1DCA2}" srcOrd="0" destOrd="0" presId="urn:microsoft.com/office/officeart/2009/3/layout/HorizontalOrganizationChart"/>
    <dgm:cxn modelId="{250B8857-111E-4DF6-87F3-6D3AE61D17B1}" type="presOf" srcId="{D7CF2E98-E7AD-46D0-94EB-A4DA4406C97A}" destId="{33180B60-CF90-4393-A968-AA4EE933B191}" srcOrd="0" destOrd="0" presId="urn:microsoft.com/office/officeart/2009/3/layout/HorizontalOrganizationChart"/>
    <dgm:cxn modelId="{D86DA782-62C8-4CA1-B818-4F59FF3866BC}" type="presOf" srcId="{D20731DC-B1D9-4DAC-A9F3-A2B5AF1E253F}" destId="{C24DFC79-A94B-4C83-BB25-86B1627B4070}" srcOrd="0" destOrd="0" presId="urn:microsoft.com/office/officeart/2009/3/layout/HorizontalOrganizationChart"/>
    <dgm:cxn modelId="{7140239A-9BFE-4774-A1E4-E7888D519887}" type="presOf" srcId="{CF5F7FDC-7AA9-456C-8D35-AA8F9262125E}" destId="{CC0D6AE1-1C41-455D-97BF-77B9FA3B2E83}" srcOrd="0" destOrd="0" presId="urn:microsoft.com/office/officeart/2009/3/layout/HorizontalOrganizationChart"/>
    <dgm:cxn modelId="{8F58C39C-2186-4C69-9D6F-63FE4E8F6A28}" type="presOf" srcId="{5C2143BF-6696-4B62-B407-F49D5DD0FBEC}" destId="{97564763-ABD2-40A3-94B5-C10170CE336B}" srcOrd="0" destOrd="0" presId="urn:microsoft.com/office/officeart/2009/3/layout/HorizontalOrganizationChart"/>
    <dgm:cxn modelId="{D3D58AA5-43A1-4F87-89EC-7B66414B8019}" type="presOf" srcId="{0CEBD880-4A67-4A68-9C47-A90E868FC91B}" destId="{19F986DA-95EF-4913-B4B4-278DD2F521FD}" srcOrd="1" destOrd="0" presId="urn:microsoft.com/office/officeart/2009/3/layout/HorizontalOrganizationChart"/>
    <dgm:cxn modelId="{EF74A9B5-2BC3-4987-BB12-42F9B9CFDE6D}" srcId="{E0589EF7-247E-48EE-B202-1BE223361823}" destId="{5C2143BF-6696-4B62-B407-F49D5DD0FBEC}" srcOrd="1" destOrd="0" parTransId="{F35FACD2-CB17-45B2-A091-8D0E358F1EA9}" sibTransId="{990856DF-51C3-459C-9C89-3AE7DAB0783E}"/>
    <dgm:cxn modelId="{BC4E0CB8-E2FA-40DE-A951-D65977154CAB}" srcId="{DC268F19-F770-4039-B678-A24471C67A4D}" destId="{E0589EF7-247E-48EE-B202-1BE223361823}" srcOrd="0" destOrd="0" parTransId="{F4B52EF8-6754-42FE-A5A5-249AE8314F01}" sibTransId="{ACE40EA6-2BAF-49F5-A15A-F57936D14B7A}"/>
    <dgm:cxn modelId="{CBC392CA-3B0E-4A80-8603-6732E9238F1F}" type="presParOf" srcId="{E81A31BF-B2AB-491E-9B77-D2EDBEE1DCA2}" destId="{C8CBEF97-02D2-4962-BEC5-63C4405BBA77}" srcOrd="0" destOrd="0" presId="urn:microsoft.com/office/officeart/2009/3/layout/HorizontalOrganizationChart"/>
    <dgm:cxn modelId="{B7BCBF14-8133-4FA5-B036-6C8C1C39038A}" type="presParOf" srcId="{C8CBEF97-02D2-4962-BEC5-63C4405BBA77}" destId="{6494BC64-B5ED-4857-A457-D6D1EE018038}" srcOrd="0" destOrd="0" presId="urn:microsoft.com/office/officeart/2009/3/layout/HorizontalOrganizationChart"/>
    <dgm:cxn modelId="{7CED9EC9-3B07-4827-9018-DB6DE96CD6BB}" type="presParOf" srcId="{6494BC64-B5ED-4857-A457-D6D1EE018038}" destId="{3138E2BE-DDE6-407E-AB71-3CCE778431E9}" srcOrd="0" destOrd="0" presId="urn:microsoft.com/office/officeart/2009/3/layout/HorizontalOrganizationChart"/>
    <dgm:cxn modelId="{0B0BF1F1-BD5B-4739-88D0-4DA1317CEBB7}" type="presParOf" srcId="{6494BC64-B5ED-4857-A457-D6D1EE018038}" destId="{E122D67D-4CFB-40BF-9A42-8140A62FF9CD}" srcOrd="1" destOrd="0" presId="urn:microsoft.com/office/officeart/2009/3/layout/HorizontalOrganizationChart"/>
    <dgm:cxn modelId="{29812C8D-8EAA-4211-8C37-D94E7B679EA2}" type="presParOf" srcId="{C8CBEF97-02D2-4962-BEC5-63C4405BBA77}" destId="{80810E23-C508-498B-A5BB-05D40B34B338}" srcOrd="1" destOrd="0" presId="urn:microsoft.com/office/officeart/2009/3/layout/HorizontalOrganizationChart"/>
    <dgm:cxn modelId="{27F25AA2-5DDB-4617-A89E-EF643D9A6B71}" type="presParOf" srcId="{80810E23-C508-498B-A5BB-05D40B34B338}" destId="{C24DFC79-A94B-4C83-BB25-86B1627B4070}" srcOrd="0" destOrd="0" presId="urn:microsoft.com/office/officeart/2009/3/layout/HorizontalOrganizationChart"/>
    <dgm:cxn modelId="{7A99C99F-8F17-4369-B7B1-B30462F7B122}" type="presParOf" srcId="{80810E23-C508-498B-A5BB-05D40B34B338}" destId="{517DAE57-CA28-4093-823C-DC2FC178F37C}" srcOrd="1" destOrd="0" presId="urn:microsoft.com/office/officeart/2009/3/layout/HorizontalOrganizationChart"/>
    <dgm:cxn modelId="{8977C7EE-8772-41E0-8DE1-A61F04A5C464}" type="presParOf" srcId="{517DAE57-CA28-4093-823C-DC2FC178F37C}" destId="{14D5B810-BCEE-47E4-AED1-E327892500AB}" srcOrd="0" destOrd="0" presId="urn:microsoft.com/office/officeart/2009/3/layout/HorizontalOrganizationChart"/>
    <dgm:cxn modelId="{A23C9927-34BD-4193-9316-AB2BC18FD941}" type="presParOf" srcId="{14D5B810-BCEE-47E4-AED1-E327892500AB}" destId="{CC0D6AE1-1C41-455D-97BF-77B9FA3B2E83}" srcOrd="0" destOrd="0" presId="urn:microsoft.com/office/officeart/2009/3/layout/HorizontalOrganizationChart"/>
    <dgm:cxn modelId="{9569BE46-E339-4059-81FB-CEFE3CE8D97C}" type="presParOf" srcId="{14D5B810-BCEE-47E4-AED1-E327892500AB}" destId="{EDBB7A3E-0177-4CA4-B1D5-F406EB3B5644}" srcOrd="1" destOrd="0" presId="urn:microsoft.com/office/officeart/2009/3/layout/HorizontalOrganizationChart"/>
    <dgm:cxn modelId="{629F8BBF-1E76-492B-B27A-4DE4A144BB28}" type="presParOf" srcId="{517DAE57-CA28-4093-823C-DC2FC178F37C}" destId="{5728FEB7-097B-4254-A7E8-3C2A521D907F}" srcOrd="1" destOrd="0" presId="urn:microsoft.com/office/officeart/2009/3/layout/HorizontalOrganizationChart"/>
    <dgm:cxn modelId="{B35CBA1A-F756-44C3-B2DB-96ABA19874E7}" type="presParOf" srcId="{517DAE57-CA28-4093-823C-DC2FC178F37C}" destId="{3BA19682-D6A5-413B-A1B5-8BF197953756}" srcOrd="2" destOrd="0" presId="urn:microsoft.com/office/officeart/2009/3/layout/HorizontalOrganizationChart"/>
    <dgm:cxn modelId="{1B127B42-0A3D-471A-ACB7-24D4B63904F9}" type="presParOf" srcId="{80810E23-C508-498B-A5BB-05D40B34B338}" destId="{967EA6ED-8E65-4EA5-9F23-5701797776EB}" srcOrd="2" destOrd="0" presId="urn:microsoft.com/office/officeart/2009/3/layout/HorizontalOrganizationChart"/>
    <dgm:cxn modelId="{9EAE29DA-E84B-4539-9450-7EFD9E93F177}" type="presParOf" srcId="{80810E23-C508-498B-A5BB-05D40B34B338}" destId="{0F2254B4-3AC8-413C-83A3-966C104DD566}" srcOrd="3" destOrd="0" presId="urn:microsoft.com/office/officeart/2009/3/layout/HorizontalOrganizationChart"/>
    <dgm:cxn modelId="{38C8825E-1A87-4573-851A-97F5E76166D7}" type="presParOf" srcId="{0F2254B4-3AC8-413C-83A3-966C104DD566}" destId="{DE1006BB-A512-470E-90E3-167178A811A5}" srcOrd="0" destOrd="0" presId="urn:microsoft.com/office/officeart/2009/3/layout/HorizontalOrganizationChart"/>
    <dgm:cxn modelId="{113A7382-9E23-4B70-A202-DA74EF9E06F9}" type="presParOf" srcId="{DE1006BB-A512-470E-90E3-167178A811A5}" destId="{97564763-ABD2-40A3-94B5-C10170CE336B}" srcOrd="0" destOrd="0" presId="urn:microsoft.com/office/officeart/2009/3/layout/HorizontalOrganizationChart"/>
    <dgm:cxn modelId="{C79E4B39-F0C3-438E-AD27-0959E954D762}" type="presParOf" srcId="{DE1006BB-A512-470E-90E3-167178A811A5}" destId="{CE43452C-F218-4427-A736-4236D3BD4DE2}" srcOrd="1" destOrd="0" presId="urn:microsoft.com/office/officeart/2009/3/layout/HorizontalOrganizationChart"/>
    <dgm:cxn modelId="{5E555236-21E8-4AD1-9276-897DA9850FCC}" type="presParOf" srcId="{0F2254B4-3AC8-413C-83A3-966C104DD566}" destId="{9040437C-701D-4611-AA73-7916C5C4A244}" srcOrd="1" destOrd="0" presId="urn:microsoft.com/office/officeart/2009/3/layout/HorizontalOrganizationChart"/>
    <dgm:cxn modelId="{237E0C2B-4650-455C-8F46-17062EBCCC01}" type="presParOf" srcId="{0F2254B4-3AC8-413C-83A3-966C104DD566}" destId="{22B3734F-DC85-40A4-AE2B-FA78E2247B4C}" srcOrd="2" destOrd="0" presId="urn:microsoft.com/office/officeart/2009/3/layout/HorizontalOrganizationChart"/>
    <dgm:cxn modelId="{4FA1CD62-F551-48A4-9CED-3216FBDFBE5E}" type="presParOf" srcId="{80810E23-C508-498B-A5BB-05D40B34B338}" destId="{33180B60-CF90-4393-A968-AA4EE933B191}" srcOrd="4" destOrd="0" presId="urn:microsoft.com/office/officeart/2009/3/layout/HorizontalOrganizationChart"/>
    <dgm:cxn modelId="{9CD8AA8E-9EE3-4D0D-A570-824C53366C07}" type="presParOf" srcId="{80810E23-C508-498B-A5BB-05D40B34B338}" destId="{8E1597CB-51E0-4458-9A31-3D7E1B6793DB}" srcOrd="5" destOrd="0" presId="urn:microsoft.com/office/officeart/2009/3/layout/HorizontalOrganizationChart"/>
    <dgm:cxn modelId="{2F137B9A-8363-4816-A35E-E9FFB8D00410}" type="presParOf" srcId="{8E1597CB-51E0-4458-9A31-3D7E1B6793DB}" destId="{0F98DB60-911A-444B-9291-312840DD64E2}" srcOrd="0" destOrd="0" presId="urn:microsoft.com/office/officeart/2009/3/layout/HorizontalOrganizationChart"/>
    <dgm:cxn modelId="{FD47FA2C-088A-4436-9A8C-A9DB17A52B45}" type="presParOf" srcId="{0F98DB60-911A-444B-9291-312840DD64E2}" destId="{F5CDEC5E-23FE-43CE-8445-0711182AE460}" srcOrd="0" destOrd="0" presId="urn:microsoft.com/office/officeart/2009/3/layout/HorizontalOrganizationChart"/>
    <dgm:cxn modelId="{0C1D9D8B-AD30-4D53-9799-8AE3D1842A46}" type="presParOf" srcId="{0F98DB60-911A-444B-9291-312840DD64E2}" destId="{19F986DA-95EF-4913-B4B4-278DD2F521FD}" srcOrd="1" destOrd="0" presId="urn:microsoft.com/office/officeart/2009/3/layout/HorizontalOrganizationChart"/>
    <dgm:cxn modelId="{CD3C4209-F30E-44F5-8208-CA611CBBE7D6}" type="presParOf" srcId="{8E1597CB-51E0-4458-9A31-3D7E1B6793DB}" destId="{ED48ED4D-8160-4CE4-89B8-A0A8B777C969}" srcOrd="1" destOrd="0" presId="urn:microsoft.com/office/officeart/2009/3/layout/HorizontalOrganizationChart"/>
    <dgm:cxn modelId="{9FE7C0EB-1FF8-43AC-B9DD-0C1BA2EFB863}" type="presParOf" srcId="{8E1597CB-51E0-4458-9A31-3D7E1B6793DB}" destId="{1F7708D6-01E6-4F45-99BC-7E5863226E84}" srcOrd="2" destOrd="0" presId="urn:microsoft.com/office/officeart/2009/3/layout/HorizontalOrganizationChart"/>
    <dgm:cxn modelId="{81C6E268-FA47-4ABE-8D84-86C1D006915C}" type="presParOf" srcId="{C8CBEF97-02D2-4962-BEC5-63C4405BBA77}" destId="{0AEB07CB-D7BD-4184-8919-6F57363AD4BD}"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C268F19-F770-4039-B678-A24471C67A4D}" type="doc">
      <dgm:prSet loTypeId="urn:microsoft.com/office/officeart/2009/3/layout/HorizontalOrganizationChart" loCatId="hierarchy" qsTypeId="urn:microsoft.com/office/officeart/2005/8/quickstyle/simple1" qsCatId="simple" csTypeId="urn:microsoft.com/office/officeart/2005/8/colors/colorful2" csCatId="colorful" phldr="1"/>
      <dgm:spPr/>
      <dgm:t>
        <a:bodyPr/>
        <a:lstStyle/>
        <a:p>
          <a:endParaRPr lang="en-US"/>
        </a:p>
      </dgm:t>
    </dgm:pt>
    <dgm:pt modelId="{CF5F7FDC-7AA9-456C-8D35-AA8F9262125E}">
      <dgm:prSet/>
      <dgm:spPr/>
      <dgm:t>
        <a:bodyPr/>
        <a:lstStyle/>
        <a:p>
          <a:pPr>
            <a:lnSpc>
              <a:spcPct val="100000"/>
            </a:lnSpc>
            <a:spcAft>
              <a:spcPts val="0"/>
            </a:spcAft>
          </a:pPr>
          <a:r>
            <a:rPr lang="fr-FR" dirty="0"/>
            <a:t>Molière, </a:t>
          </a:r>
        </a:p>
        <a:p>
          <a:pPr>
            <a:lnSpc>
              <a:spcPct val="100000"/>
            </a:lnSpc>
            <a:spcAft>
              <a:spcPts val="0"/>
            </a:spcAft>
          </a:pPr>
          <a:r>
            <a:rPr lang="fr-FR" i="1" dirty="0"/>
            <a:t>Le Malade imaginaire</a:t>
          </a:r>
        </a:p>
        <a:p>
          <a:pPr>
            <a:lnSpc>
              <a:spcPct val="90000"/>
            </a:lnSpc>
            <a:spcAft>
              <a:spcPct val="35000"/>
            </a:spcAft>
          </a:pPr>
          <a:r>
            <a:rPr lang="fr-FR" dirty="0"/>
            <a:t>Parcours : Spectacle et comédie</a:t>
          </a:r>
          <a:endParaRPr lang="en-US" dirty="0"/>
        </a:p>
      </dgm:t>
    </dgm:pt>
    <dgm:pt modelId="{D20731DC-B1D9-4DAC-A9F3-A2B5AF1E253F}" type="parTrans" cxnId="{AA7DBD26-CDAB-4855-A0D7-EA2A5F22A54D}">
      <dgm:prSet/>
      <dgm:spPr/>
      <dgm:t>
        <a:bodyPr/>
        <a:lstStyle/>
        <a:p>
          <a:endParaRPr lang="en-US"/>
        </a:p>
      </dgm:t>
    </dgm:pt>
    <dgm:pt modelId="{411FB0B8-4862-4614-89A9-D0D429D0759E}" type="sibTrans" cxnId="{AA7DBD26-CDAB-4855-A0D7-EA2A5F22A54D}">
      <dgm:prSet/>
      <dgm:spPr/>
      <dgm:t>
        <a:bodyPr/>
        <a:lstStyle/>
        <a:p>
          <a:endParaRPr lang="en-US"/>
        </a:p>
      </dgm:t>
    </dgm:pt>
    <dgm:pt modelId="{5C2143BF-6696-4B62-B407-F49D5DD0FBEC}">
      <dgm:prSet/>
      <dgm:spPr/>
      <dgm:t>
        <a:bodyPr/>
        <a:lstStyle/>
        <a:p>
          <a:r>
            <a:rPr lang="fr-FR" dirty="0"/>
            <a:t>Marivaux, </a:t>
          </a:r>
          <a:r>
            <a:rPr lang="fr-FR" i="1" dirty="0"/>
            <a:t>Les Fausses Confidences</a:t>
          </a:r>
        </a:p>
        <a:p>
          <a:r>
            <a:rPr lang="fr-FR" i="0" dirty="0"/>
            <a:t>P</a:t>
          </a:r>
          <a:r>
            <a:rPr lang="fr-FR" dirty="0"/>
            <a:t>arcours : Théâtre et stratagème</a:t>
          </a:r>
          <a:endParaRPr lang="en-US" dirty="0"/>
        </a:p>
      </dgm:t>
    </dgm:pt>
    <dgm:pt modelId="{F35FACD2-CB17-45B2-A091-8D0E358F1EA9}" type="parTrans" cxnId="{EF74A9B5-2BC3-4987-BB12-42F9B9CFDE6D}">
      <dgm:prSet/>
      <dgm:spPr/>
      <dgm:t>
        <a:bodyPr/>
        <a:lstStyle/>
        <a:p>
          <a:endParaRPr lang="en-US"/>
        </a:p>
      </dgm:t>
    </dgm:pt>
    <dgm:pt modelId="{990856DF-51C3-459C-9C89-3AE7DAB0783E}" type="sibTrans" cxnId="{EF74A9B5-2BC3-4987-BB12-42F9B9CFDE6D}">
      <dgm:prSet/>
      <dgm:spPr/>
      <dgm:t>
        <a:bodyPr/>
        <a:lstStyle/>
        <a:p>
          <a:endParaRPr lang="en-US"/>
        </a:p>
      </dgm:t>
    </dgm:pt>
    <dgm:pt modelId="{0CEBD880-4A67-4A68-9C47-A90E868FC91B}">
      <dgm:prSet/>
      <dgm:spPr/>
      <dgm:t>
        <a:bodyPr/>
        <a:lstStyle/>
        <a:p>
          <a:r>
            <a:rPr lang="fr-FR" dirty="0"/>
            <a:t>Jean-Luc </a:t>
          </a:r>
          <a:r>
            <a:rPr lang="fr-FR" dirty="0" err="1"/>
            <a:t>Lagarce</a:t>
          </a:r>
          <a:r>
            <a:rPr lang="fr-FR" dirty="0"/>
            <a:t>, </a:t>
          </a:r>
          <a:r>
            <a:rPr lang="fr-FR" i="1" dirty="0"/>
            <a:t>Juste la fin du monde</a:t>
          </a:r>
        </a:p>
        <a:p>
          <a:r>
            <a:rPr lang="fr-FR" dirty="0"/>
            <a:t>Parcours : crise personnelle, crise familiale</a:t>
          </a:r>
          <a:endParaRPr lang="en-US" dirty="0"/>
        </a:p>
      </dgm:t>
    </dgm:pt>
    <dgm:pt modelId="{D7CF2E98-E7AD-46D0-94EB-A4DA4406C97A}" type="parTrans" cxnId="{89F2AA0C-8CF6-4C46-98A4-32566D622301}">
      <dgm:prSet/>
      <dgm:spPr/>
      <dgm:t>
        <a:bodyPr/>
        <a:lstStyle/>
        <a:p>
          <a:endParaRPr lang="fr-FR"/>
        </a:p>
      </dgm:t>
    </dgm:pt>
    <dgm:pt modelId="{08B8B96D-6C83-46DC-86AB-DBA391660F61}" type="sibTrans" cxnId="{89F2AA0C-8CF6-4C46-98A4-32566D622301}">
      <dgm:prSet/>
      <dgm:spPr/>
      <dgm:t>
        <a:bodyPr/>
        <a:lstStyle/>
        <a:p>
          <a:endParaRPr lang="fr-FR"/>
        </a:p>
      </dgm:t>
    </dgm:pt>
    <dgm:pt modelId="{E0589EF7-247E-48EE-B202-1BE223361823}">
      <dgm:prSet custT="1"/>
      <dgm:spPr/>
      <dgm:t>
        <a:bodyPr/>
        <a:lstStyle/>
        <a:p>
          <a:r>
            <a:rPr lang="fr-FR" sz="2400" b="1" dirty="0"/>
            <a:t>Le théâtre du XVIe au XXIe siècle</a:t>
          </a:r>
          <a:endParaRPr lang="en-US" sz="2400" dirty="0"/>
        </a:p>
      </dgm:t>
    </dgm:pt>
    <dgm:pt modelId="{ACE40EA6-2BAF-49F5-A15A-F57936D14B7A}" type="sibTrans" cxnId="{BC4E0CB8-E2FA-40DE-A951-D65977154CAB}">
      <dgm:prSet/>
      <dgm:spPr/>
      <dgm:t>
        <a:bodyPr/>
        <a:lstStyle/>
        <a:p>
          <a:endParaRPr lang="en-US"/>
        </a:p>
      </dgm:t>
    </dgm:pt>
    <dgm:pt modelId="{F4B52EF8-6754-42FE-A5A5-249AE8314F01}" type="parTrans" cxnId="{BC4E0CB8-E2FA-40DE-A951-D65977154CAB}">
      <dgm:prSet/>
      <dgm:spPr/>
      <dgm:t>
        <a:bodyPr/>
        <a:lstStyle/>
        <a:p>
          <a:endParaRPr lang="en-US"/>
        </a:p>
      </dgm:t>
    </dgm:pt>
    <dgm:pt modelId="{E81A31BF-B2AB-491E-9B77-D2EDBEE1DCA2}" type="pres">
      <dgm:prSet presAssocID="{DC268F19-F770-4039-B678-A24471C67A4D}" presName="hierChild1" presStyleCnt="0">
        <dgm:presLayoutVars>
          <dgm:orgChart val="1"/>
          <dgm:chPref val="1"/>
          <dgm:dir/>
          <dgm:animOne val="branch"/>
          <dgm:animLvl val="lvl"/>
          <dgm:resizeHandles/>
        </dgm:presLayoutVars>
      </dgm:prSet>
      <dgm:spPr/>
    </dgm:pt>
    <dgm:pt modelId="{C8CBEF97-02D2-4962-BEC5-63C4405BBA77}" type="pres">
      <dgm:prSet presAssocID="{E0589EF7-247E-48EE-B202-1BE223361823}" presName="hierRoot1" presStyleCnt="0">
        <dgm:presLayoutVars>
          <dgm:hierBranch val="init"/>
        </dgm:presLayoutVars>
      </dgm:prSet>
      <dgm:spPr/>
    </dgm:pt>
    <dgm:pt modelId="{6494BC64-B5ED-4857-A457-D6D1EE018038}" type="pres">
      <dgm:prSet presAssocID="{E0589EF7-247E-48EE-B202-1BE223361823}" presName="rootComposite1" presStyleCnt="0"/>
      <dgm:spPr/>
    </dgm:pt>
    <dgm:pt modelId="{3138E2BE-DDE6-407E-AB71-3CCE778431E9}" type="pres">
      <dgm:prSet presAssocID="{E0589EF7-247E-48EE-B202-1BE223361823}" presName="rootText1" presStyleLbl="node0" presStyleIdx="0" presStyleCnt="1" custScaleX="106450" custScaleY="122191">
        <dgm:presLayoutVars>
          <dgm:chPref val="3"/>
        </dgm:presLayoutVars>
      </dgm:prSet>
      <dgm:spPr/>
    </dgm:pt>
    <dgm:pt modelId="{E122D67D-4CFB-40BF-9A42-8140A62FF9CD}" type="pres">
      <dgm:prSet presAssocID="{E0589EF7-247E-48EE-B202-1BE223361823}" presName="rootConnector1" presStyleLbl="node1" presStyleIdx="0" presStyleCnt="0"/>
      <dgm:spPr/>
    </dgm:pt>
    <dgm:pt modelId="{80810E23-C508-498B-A5BB-05D40B34B338}" type="pres">
      <dgm:prSet presAssocID="{E0589EF7-247E-48EE-B202-1BE223361823}" presName="hierChild2" presStyleCnt="0"/>
      <dgm:spPr/>
    </dgm:pt>
    <dgm:pt modelId="{C24DFC79-A94B-4C83-BB25-86B1627B4070}" type="pres">
      <dgm:prSet presAssocID="{D20731DC-B1D9-4DAC-A9F3-A2B5AF1E253F}" presName="Name64" presStyleLbl="parChTrans1D2" presStyleIdx="0" presStyleCnt="3"/>
      <dgm:spPr/>
    </dgm:pt>
    <dgm:pt modelId="{517DAE57-CA28-4093-823C-DC2FC178F37C}" type="pres">
      <dgm:prSet presAssocID="{CF5F7FDC-7AA9-456C-8D35-AA8F9262125E}" presName="hierRoot2" presStyleCnt="0">
        <dgm:presLayoutVars>
          <dgm:hierBranch val="init"/>
        </dgm:presLayoutVars>
      </dgm:prSet>
      <dgm:spPr/>
    </dgm:pt>
    <dgm:pt modelId="{14D5B810-BCEE-47E4-AED1-E327892500AB}" type="pres">
      <dgm:prSet presAssocID="{CF5F7FDC-7AA9-456C-8D35-AA8F9262125E}" presName="rootComposite" presStyleCnt="0"/>
      <dgm:spPr/>
    </dgm:pt>
    <dgm:pt modelId="{CC0D6AE1-1C41-455D-97BF-77B9FA3B2E83}" type="pres">
      <dgm:prSet presAssocID="{CF5F7FDC-7AA9-456C-8D35-AA8F9262125E}" presName="rootText" presStyleLbl="node2" presStyleIdx="0" presStyleCnt="3" custScaleY="134708">
        <dgm:presLayoutVars>
          <dgm:chPref val="3"/>
        </dgm:presLayoutVars>
      </dgm:prSet>
      <dgm:spPr/>
    </dgm:pt>
    <dgm:pt modelId="{EDBB7A3E-0177-4CA4-B1D5-F406EB3B5644}" type="pres">
      <dgm:prSet presAssocID="{CF5F7FDC-7AA9-456C-8D35-AA8F9262125E}" presName="rootConnector" presStyleLbl="node2" presStyleIdx="0" presStyleCnt="3"/>
      <dgm:spPr/>
    </dgm:pt>
    <dgm:pt modelId="{5728FEB7-097B-4254-A7E8-3C2A521D907F}" type="pres">
      <dgm:prSet presAssocID="{CF5F7FDC-7AA9-456C-8D35-AA8F9262125E}" presName="hierChild4" presStyleCnt="0"/>
      <dgm:spPr/>
    </dgm:pt>
    <dgm:pt modelId="{3BA19682-D6A5-413B-A1B5-8BF197953756}" type="pres">
      <dgm:prSet presAssocID="{CF5F7FDC-7AA9-456C-8D35-AA8F9262125E}" presName="hierChild5" presStyleCnt="0"/>
      <dgm:spPr/>
    </dgm:pt>
    <dgm:pt modelId="{967EA6ED-8E65-4EA5-9F23-5701797776EB}" type="pres">
      <dgm:prSet presAssocID="{F35FACD2-CB17-45B2-A091-8D0E358F1EA9}" presName="Name64" presStyleLbl="parChTrans1D2" presStyleIdx="1" presStyleCnt="3"/>
      <dgm:spPr/>
    </dgm:pt>
    <dgm:pt modelId="{0F2254B4-3AC8-413C-83A3-966C104DD566}" type="pres">
      <dgm:prSet presAssocID="{5C2143BF-6696-4B62-B407-F49D5DD0FBEC}" presName="hierRoot2" presStyleCnt="0">
        <dgm:presLayoutVars>
          <dgm:hierBranch val="init"/>
        </dgm:presLayoutVars>
      </dgm:prSet>
      <dgm:spPr/>
    </dgm:pt>
    <dgm:pt modelId="{DE1006BB-A512-470E-90E3-167178A811A5}" type="pres">
      <dgm:prSet presAssocID="{5C2143BF-6696-4B62-B407-F49D5DD0FBEC}" presName="rootComposite" presStyleCnt="0"/>
      <dgm:spPr/>
    </dgm:pt>
    <dgm:pt modelId="{97564763-ABD2-40A3-94B5-C10170CE336B}" type="pres">
      <dgm:prSet presAssocID="{5C2143BF-6696-4B62-B407-F49D5DD0FBEC}" presName="rootText" presStyleLbl="node2" presStyleIdx="1" presStyleCnt="3">
        <dgm:presLayoutVars>
          <dgm:chPref val="3"/>
        </dgm:presLayoutVars>
      </dgm:prSet>
      <dgm:spPr/>
    </dgm:pt>
    <dgm:pt modelId="{CE43452C-F218-4427-A736-4236D3BD4DE2}" type="pres">
      <dgm:prSet presAssocID="{5C2143BF-6696-4B62-B407-F49D5DD0FBEC}" presName="rootConnector" presStyleLbl="node2" presStyleIdx="1" presStyleCnt="3"/>
      <dgm:spPr/>
    </dgm:pt>
    <dgm:pt modelId="{9040437C-701D-4611-AA73-7916C5C4A244}" type="pres">
      <dgm:prSet presAssocID="{5C2143BF-6696-4B62-B407-F49D5DD0FBEC}" presName="hierChild4" presStyleCnt="0"/>
      <dgm:spPr/>
    </dgm:pt>
    <dgm:pt modelId="{22B3734F-DC85-40A4-AE2B-FA78E2247B4C}" type="pres">
      <dgm:prSet presAssocID="{5C2143BF-6696-4B62-B407-F49D5DD0FBEC}" presName="hierChild5" presStyleCnt="0"/>
      <dgm:spPr/>
    </dgm:pt>
    <dgm:pt modelId="{33180B60-CF90-4393-A968-AA4EE933B191}" type="pres">
      <dgm:prSet presAssocID="{D7CF2E98-E7AD-46D0-94EB-A4DA4406C97A}" presName="Name64" presStyleLbl="parChTrans1D2" presStyleIdx="2" presStyleCnt="3"/>
      <dgm:spPr/>
    </dgm:pt>
    <dgm:pt modelId="{8E1597CB-51E0-4458-9A31-3D7E1B6793DB}" type="pres">
      <dgm:prSet presAssocID="{0CEBD880-4A67-4A68-9C47-A90E868FC91B}" presName="hierRoot2" presStyleCnt="0">
        <dgm:presLayoutVars>
          <dgm:hierBranch val="init"/>
        </dgm:presLayoutVars>
      </dgm:prSet>
      <dgm:spPr/>
    </dgm:pt>
    <dgm:pt modelId="{0F98DB60-911A-444B-9291-312840DD64E2}" type="pres">
      <dgm:prSet presAssocID="{0CEBD880-4A67-4A68-9C47-A90E868FC91B}" presName="rootComposite" presStyleCnt="0"/>
      <dgm:spPr/>
    </dgm:pt>
    <dgm:pt modelId="{F5CDEC5E-23FE-43CE-8445-0711182AE460}" type="pres">
      <dgm:prSet presAssocID="{0CEBD880-4A67-4A68-9C47-A90E868FC91B}" presName="rootText" presStyleLbl="node2" presStyleIdx="2" presStyleCnt="3" custScaleY="136921">
        <dgm:presLayoutVars>
          <dgm:chPref val="3"/>
        </dgm:presLayoutVars>
      </dgm:prSet>
      <dgm:spPr/>
    </dgm:pt>
    <dgm:pt modelId="{19F986DA-95EF-4913-B4B4-278DD2F521FD}" type="pres">
      <dgm:prSet presAssocID="{0CEBD880-4A67-4A68-9C47-A90E868FC91B}" presName="rootConnector" presStyleLbl="node2" presStyleIdx="2" presStyleCnt="3"/>
      <dgm:spPr/>
    </dgm:pt>
    <dgm:pt modelId="{ED48ED4D-8160-4CE4-89B8-A0A8B777C969}" type="pres">
      <dgm:prSet presAssocID="{0CEBD880-4A67-4A68-9C47-A90E868FC91B}" presName="hierChild4" presStyleCnt="0"/>
      <dgm:spPr/>
    </dgm:pt>
    <dgm:pt modelId="{1F7708D6-01E6-4F45-99BC-7E5863226E84}" type="pres">
      <dgm:prSet presAssocID="{0CEBD880-4A67-4A68-9C47-A90E868FC91B}" presName="hierChild5" presStyleCnt="0"/>
      <dgm:spPr/>
    </dgm:pt>
    <dgm:pt modelId="{0AEB07CB-D7BD-4184-8919-6F57363AD4BD}" type="pres">
      <dgm:prSet presAssocID="{E0589EF7-247E-48EE-B202-1BE223361823}" presName="hierChild3" presStyleCnt="0"/>
      <dgm:spPr/>
    </dgm:pt>
  </dgm:ptLst>
  <dgm:cxnLst>
    <dgm:cxn modelId="{89F2AA0C-8CF6-4C46-98A4-32566D622301}" srcId="{E0589EF7-247E-48EE-B202-1BE223361823}" destId="{0CEBD880-4A67-4A68-9C47-A90E868FC91B}" srcOrd="2" destOrd="0" parTransId="{D7CF2E98-E7AD-46D0-94EB-A4DA4406C97A}" sibTransId="{08B8B96D-6C83-46DC-86AB-DBA391660F61}"/>
    <dgm:cxn modelId="{AA7DBD26-CDAB-4855-A0D7-EA2A5F22A54D}" srcId="{E0589EF7-247E-48EE-B202-1BE223361823}" destId="{CF5F7FDC-7AA9-456C-8D35-AA8F9262125E}" srcOrd="0" destOrd="0" parTransId="{D20731DC-B1D9-4DAC-A9F3-A2B5AF1E253F}" sibTransId="{411FB0B8-4862-4614-89A9-D0D429D0759E}"/>
    <dgm:cxn modelId="{0186FA32-7B68-465A-9521-3645D1EDB06F}" type="presOf" srcId="{E0589EF7-247E-48EE-B202-1BE223361823}" destId="{3138E2BE-DDE6-407E-AB71-3CCE778431E9}" srcOrd="0" destOrd="0" presId="urn:microsoft.com/office/officeart/2009/3/layout/HorizontalOrganizationChart"/>
    <dgm:cxn modelId="{1C425F39-2172-40DB-8DEB-B5C8D428A597}" type="presOf" srcId="{0CEBD880-4A67-4A68-9C47-A90E868FC91B}" destId="{F5CDEC5E-23FE-43CE-8445-0711182AE460}" srcOrd="0" destOrd="0" presId="urn:microsoft.com/office/officeart/2009/3/layout/HorizontalOrganizationChart"/>
    <dgm:cxn modelId="{F237633B-BBC5-4EA0-AFB3-952CB722F211}" type="presOf" srcId="{CF5F7FDC-7AA9-456C-8D35-AA8F9262125E}" destId="{EDBB7A3E-0177-4CA4-B1D5-F406EB3B5644}" srcOrd="1" destOrd="0" presId="urn:microsoft.com/office/officeart/2009/3/layout/HorizontalOrganizationChart"/>
    <dgm:cxn modelId="{2BDB8B3F-9EB2-479D-89A2-11F11A4F1473}" type="presOf" srcId="{F35FACD2-CB17-45B2-A091-8D0E358F1EA9}" destId="{967EA6ED-8E65-4EA5-9F23-5701797776EB}" srcOrd="0" destOrd="0" presId="urn:microsoft.com/office/officeart/2009/3/layout/HorizontalOrganizationChart"/>
    <dgm:cxn modelId="{B3E01A41-6517-4693-8691-F1FC427F6A05}" type="presOf" srcId="{5C2143BF-6696-4B62-B407-F49D5DD0FBEC}" destId="{CE43452C-F218-4427-A736-4236D3BD4DE2}" srcOrd="1" destOrd="0" presId="urn:microsoft.com/office/officeart/2009/3/layout/HorizontalOrganizationChart"/>
    <dgm:cxn modelId="{95EC654B-A132-4275-B97C-CB7713BCB002}" type="presOf" srcId="{E0589EF7-247E-48EE-B202-1BE223361823}" destId="{E122D67D-4CFB-40BF-9A42-8140A62FF9CD}" srcOrd="1" destOrd="0" presId="urn:microsoft.com/office/officeart/2009/3/layout/HorizontalOrganizationChart"/>
    <dgm:cxn modelId="{096FB670-FD22-4994-89F0-212E560C71BB}" type="presOf" srcId="{DC268F19-F770-4039-B678-A24471C67A4D}" destId="{E81A31BF-B2AB-491E-9B77-D2EDBEE1DCA2}" srcOrd="0" destOrd="0" presId="urn:microsoft.com/office/officeart/2009/3/layout/HorizontalOrganizationChart"/>
    <dgm:cxn modelId="{250B8857-111E-4DF6-87F3-6D3AE61D17B1}" type="presOf" srcId="{D7CF2E98-E7AD-46D0-94EB-A4DA4406C97A}" destId="{33180B60-CF90-4393-A968-AA4EE933B191}" srcOrd="0" destOrd="0" presId="urn:microsoft.com/office/officeart/2009/3/layout/HorizontalOrganizationChart"/>
    <dgm:cxn modelId="{D86DA782-62C8-4CA1-B818-4F59FF3866BC}" type="presOf" srcId="{D20731DC-B1D9-4DAC-A9F3-A2B5AF1E253F}" destId="{C24DFC79-A94B-4C83-BB25-86B1627B4070}" srcOrd="0" destOrd="0" presId="urn:microsoft.com/office/officeart/2009/3/layout/HorizontalOrganizationChart"/>
    <dgm:cxn modelId="{7140239A-9BFE-4774-A1E4-E7888D519887}" type="presOf" srcId="{CF5F7FDC-7AA9-456C-8D35-AA8F9262125E}" destId="{CC0D6AE1-1C41-455D-97BF-77B9FA3B2E83}" srcOrd="0" destOrd="0" presId="urn:microsoft.com/office/officeart/2009/3/layout/HorizontalOrganizationChart"/>
    <dgm:cxn modelId="{8F58C39C-2186-4C69-9D6F-63FE4E8F6A28}" type="presOf" srcId="{5C2143BF-6696-4B62-B407-F49D5DD0FBEC}" destId="{97564763-ABD2-40A3-94B5-C10170CE336B}" srcOrd="0" destOrd="0" presId="urn:microsoft.com/office/officeart/2009/3/layout/HorizontalOrganizationChart"/>
    <dgm:cxn modelId="{D3D58AA5-43A1-4F87-89EC-7B66414B8019}" type="presOf" srcId="{0CEBD880-4A67-4A68-9C47-A90E868FC91B}" destId="{19F986DA-95EF-4913-B4B4-278DD2F521FD}" srcOrd="1" destOrd="0" presId="urn:microsoft.com/office/officeart/2009/3/layout/HorizontalOrganizationChart"/>
    <dgm:cxn modelId="{EF74A9B5-2BC3-4987-BB12-42F9B9CFDE6D}" srcId="{E0589EF7-247E-48EE-B202-1BE223361823}" destId="{5C2143BF-6696-4B62-B407-F49D5DD0FBEC}" srcOrd="1" destOrd="0" parTransId="{F35FACD2-CB17-45B2-A091-8D0E358F1EA9}" sibTransId="{990856DF-51C3-459C-9C89-3AE7DAB0783E}"/>
    <dgm:cxn modelId="{BC4E0CB8-E2FA-40DE-A951-D65977154CAB}" srcId="{DC268F19-F770-4039-B678-A24471C67A4D}" destId="{E0589EF7-247E-48EE-B202-1BE223361823}" srcOrd="0" destOrd="0" parTransId="{F4B52EF8-6754-42FE-A5A5-249AE8314F01}" sibTransId="{ACE40EA6-2BAF-49F5-A15A-F57936D14B7A}"/>
    <dgm:cxn modelId="{CBC392CA-3B0E-4A80-8603-6732E9238F1F}" type="presParOf" srcId="{E81A31BF-B2AB-491E-9B77-D2EDBEE1DCA2}" destId="{C8CBEF97-02D2-4962-BEC5-63C4405BBA77}" srcOrd="0" destOrd="0" presId="urn:microsoft.com/office/officeart/2009/3/layout/HorizontalOrganizationChart"/>
    <dgm:cxn modelId="{B7BCBF14-8133-4FA5-B036-6C8C1C39038A}" type="presParOf" srcId="{C8CBEF97-02D2-4962-BEC5-63C4405BBA77}" destId="{6494BC64-B5ED-4857-A457-D6D1EE018038}" srcOrd="0" destOrd="0" presId="urn:microsoft.com/office/officeart/2009/3/layout/HorizontalOrganizationChart"/>
    <dgm:cxn modelId="{7CED9EC9-3B07-4827-9018-DB6DE96CD6BB}" type="presParOf" srcId="{6494BC64-B5ED-4857-A457-D6D1EE018038}" destId="{3138E2BE-DDE6-407E-AB71-3CCE778431E9}" srcOrd="0" destOrd="0" presId="urn:microsoft.com/office/officeart/2009/3/layout/HorizontalOrganizationChart"/>
    <dgm:cxn modelId="{0B0BF1F1-BD5B-4739-88D0-4DA1317CEBB7}" type="presParOf" srcId="{6494BC64-B5ED-4857-A457-D6D1EE018038}" destId="{E122D67D-4CFB-40BF-9A42-8140A62FF9CD}" srcOrd="1" destOrd="0" presId="urn:microsoft.com/office/officeart/2009/3/layout/HorizontalOrganizationChart"/>
    <dgm:cxn modelId="{29812C8D-8EAA-4211-8C37-D94E7B679EA2}" type="presParOf" srcId="{C8CBEF97-02D2-4962-BEC5-63C4405BBA77}" destId="{80810E23-C508-498B-A5BB-05D40B34B338}" srcOrd="1" destOrd="0" presId="urn:microsoft.com/office/officeart/2009/3/layout/HorizontalOrganizationChart"/>
    <dgm:cxn modelId="{27F25AA2-5DDB-4617-A89E-EF643D9A6B71}" type="presParOf" srcId="{80810E23-C508-498B-A5BB-05D40B34B338}" destId="{C24DFC79-A94B-4C83-BB25-86B1627B4070}" srcOrd="0" destOrd="0" presId="urn:microsoft.com/office/officeart/2009/3/layout/HorizontalOrganizationChart"/>
    <dgm:cxn modelId="{7A99C99F-8F17-4369-B7B1-B30462F7B122}" type="presParOf" srcId="{80810E23-C508-498B-A5BB-05D40B34B338}" destId="{517DAE57-CA28-4093-823C-DC2FC178F37C}" srcOrd="1" destOrd="0" presId="urn:microsoft.com/office/officeart/2009/3/layout/HorizontalOrganizationChart"/>
    <dgm:cxn modelId="{8977C7EE-8772-41E0-8DE1-A61F04A5C464}" type="presParOf" srcId="{517DAE57-CA28-4093-823C-DC2FC178F37C}" destId="{14D5B810-BCEE-47E4-AED1-E327892500AB}" srcOrd="0" destOrd="0" presId="urn:microsoft.com/office/officeart/2009/3/layout/HorizontalOrganizationChart"/>
    <dgm:cxn modelId="{A23C9927-34BD-4193-9316-AB2BC18FD941}" type="presParOf" srcId="{14D5B810-BCEE-47E4-AED1-E327892500AB}" destId="{CC0D6AE1-1C41-455D-97BF-77B9FA3B2E83}" srcOrd="0" destOrd="0" presId="urn:microsoft.com/office/officeart/2009/3/layout/HorizontalOrganizationChart"/>
    <dgm:cxn modelId="{9569BE46-E339-4059-81FB-CEFE3CE8D97C}" type="presParOf" srcId="{14D5B810-BCEE-47E4-AED1-E327892500AB}" destId="{EDBB7A3E-0177-4CA4-B1D5-F406EB3B5644}" srcOrd="1" destOrd="0" presId="urn:microsoft.com/office/officeart/2009/3/layout/HorizontalOrganizationChart"/>
    <dgm:cxn modelId="{629F8BBF-1E76-492B-B27A-4DE4A144BB28}" type="presParOf" srcId="{517DAE57-CA28-4093-823C-DC2FC178F37C}" destId="{5728FEB7-097B-4254-A7E8-3C2A521D907F}" srcOrd="1" destOrd="0" presId="urn:microsoft.com/office/officeart/2009/3/layout/HorizontalOrganizationChart"/>
    <dgm:cxn modelId="{B35CBA1A-F756-44C3-B2DB-96ABA19874E7}" type="presParOf" srcId="{517DAE57-CA28-4093-823C-DC2FC178F37C}" destId="{3BA19682-D6A5-413B-A1B5-8BF197953756}" srcOrd="2" destOrd="0" presId="urn:microsoft.com/office/officeart/2009/3/layout/HorizontalOrganizationChart"/>
    <dgm:cxn modelId="{1B127B42-0A3D-471A-ACB7-24D4B63904F9}" type="presParOf" srcId="{80810E23-C508-498B-A5BB-05D40B34B338}" destId="{967EA6ED-8E65-4EA5-9F23-5701797776EB}" srcOrd="2" destOrd="0" presId="urn:microsoft.com/office/officeart/2009/3/layout/HorizontalOrganizationChart"/>
    <dgm:cxn modelId="{9EAE29DA-E84B-4539-9450-7EFD9E93F177}" type="presParOf" srcId="{80810E23-C508-498B-A5BB-05D40B34B338}" destId="{0F2254B4-3AC8-413C-83A3-966C104DD566}" srcOrd="3" destOrd="0" presId="urn:microsoft.com/office/officeart/2009/3/layout/HorizontalOrganizationChart"/>
    <dgm:cxn modelId="{38C8825E-1A87-4573-851A-97F5E76166D7}" type="presParOf" srcId="{0F2254B4-3AC8-413C-83A3-966C104DD566}" destId="{DE1006BB-A512-470E-90E3-167178A811A5}" srcOrd="0" destOrd="0" presId="urn:microsoft.com/office/officeart/2009/3/layout/HorizontalOrganizationChart"/>
    <dgm:cxn modelId="{113A7382-9E23-4B70-A202-DA74EF9E06F9}" type="presParOf" srcId="{DE1006BB-A512-470E-90E3-167178A811A5}" destId="{97564763-ABD2-40A3-94B5-C10170CE336B}" srcOrd="0" destOrd="0" presId="urn:microsoft.com/office/officeart/2009/3/layout/HorizontalOrganizationChart"/>
    <dgm:cxn modelId="{C79E4B39-F0C3-438E-AD27-0959E954D762}" type="presParOf" srcId="{DE1006BB-A512-470E-90E3-167178A811A5}" destId="{CE43452C-F218-4427-A736-4236D3BD4DE2}" srcOrd="1" destOrd="0" presId="urn:microsoft.com/office/officeart/2009/3/layout/HorizontalOrganizationChart"/>
    <dgm:cxn modelId="{5E555236-21E8-4AD1-9276-897DA9850FCC}" type="presParOf" srcId="{0F2254B4-3AC8-413C-83A3-966C104DD566}" destId="{9040437C-701D-4611-AA73-7916C5C4A244}" srcOrd="1" destOrd="0" presId="urn:microsoft.com/office/officeart/2009/3/layout/HorizontalOrganizationChart"/>
    <dgm:cxn modelId="{237E0C2B-4650-455C-8F46-17062EBCCC01}" type="presParOf" srcId="{0F2254B4-3AC8-413C-83A3-966C104DD566}" destId="{22B3734F-DC85-40A4-AE2B-FA78E2247B4C}" srcOrd="2" destOrd="0" presId="urn:microsoft.com/office/officeart/2009/3/layout/HorizontalOrganizationChart"/>
    <dgm:cxn modelId="{4FA1CD62-F551-48A4-9CED-3216FBDFBE5E}" type="presParOf" srcId="{80810E23-C508-498B-A5BB-05D40B34B338}" destId="{33180B60-CF90-4393-A968-AA4EE933B191}" srcOrd="4" destOrd="0" presId="urn:microsoft.com/office/officeart/2009/3/layout/HorizontalOrganizationChart"/>
    <dgm:cxn modelId="{9CD8AA8E-9EE3-4D0D-A570-824C53366C07}" type="presParOf" srcId="{80810E23-C508-498B-A5BB-05D40B34B338}" destId="{8E1597CB-51E0-4458-9A31-3D7E1B6793DB}" srcOrd="5" destOrd="0" presId="urn:microsoft.com/office/officeart/2009/3/layout/HorizontalOrganizationChart"/>
    <dgm:cxn modelId="{2F137B9A-8363-4816-A35E-E9FFB8D00410}" type="presParOf" srcId="{8E1597CB-51E0-4458-9A31-3D7E1B6793DB}" destId="{0F98DB60-911A-444B-9291-312840DD64E2}" srcOrd="0" destOrd="0" presId="urn:microsoft.com/office/officeart/2009/3/layout/HorizontalOrganizationChart"/>
    <dgm:cxn modelId="{FD47FA2C-088A-4436-9A8C-A9DB17A52B45}" type="presParOf" srcId="{0F98DB60-911A-444B-9291-312840DD64E2}" destId="{F5CDEC5E-23FE-43CE-8445-0711182AE460}" srcOrd="0" destOrd="0" presId="urn:microsoft.com/office/officeart/2009/3/layout/HorizontalOrganizationChart"/>
    <dgm:cxn modelId="{0C1D9D8B-AD30-4D53-9799-8AE3D1842A46}" type="presParOf" srcId="{0F98DB60-911A-444B-9291-312840DD64E2}" destId="{19F986DA-95EF-4913-B4B4-278DD2F521FD}" srcOrd="1" destOrd="0" presId="urn:microsoft.com/office/officeart/2009/3/layout/HorizontalOrganizationChart"/>
    <dgm:cxn modelId="{CD3C4209-F30E-44F5-8208-CA611CBBE7D6}" type="presParOf" srcId="{8E1597CB-51E0-4458-9A31-3D7E1B6793DB}" destId="{ED48ED4D-8160-4CE4-89B8-A0A8B777C969}" srcOrd="1" destOrd="0" presId="urn:microsoft.com/office/officeart/2009/3/layout/HorizontalOrganizationChart"/>
    <dgm:cxn modelId="{9FE7C0EB-1FF8-43AC-B9DD-0C1BA2EFB863}" type="presParOf" srcId="{8E1597CB-51E0-4458-9A31-3D7E1B6793DB}" destId="{1F7708D6-01E6-4F45-99BC-7E5863226E84}" srcOrd="2" destOrd="0" presId="urn:microsoft.com/office/officeart/2009/3/layout/HorizontalOrganizationChart"/>
    <dgm:cxn modelId="{81C6E268-FA47-4ABE-8D84-86C1D006915C}" type="presParOf" srcId="{C8CBEF97-02D2-4962-BEC5-63C4405BBA77}" destId="{0AEB07CB-D7BD-4184-8919-6F57363AD4BD}"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F4CD246-8A86-434F-B0D0-E0359B96E635}" type="doc">
      <dgm:prSet loTypeId="urn:microsoft.com/office/officeart/2005/8/layout/cycle5" loCatId="cycle" qsTypeId="urn:microsoft.com/office/officeart/2005/8/quickstyle/simple1" qsCatId="simple" csTypeId="urn:microsoft.com/office/officeart/2005/8/colors/accent0_3" csCatId="mainScheme" phldr="1"/>
      <dgm:spPr/>
      <dgm:t>
        <a:bodyPr/>
        <a:lstStyle/>
        <a:p>
          <a:endParaRPr lang="en-US"/>
        </a:p>
      </dgm:t>
    </dgm:pt>
    <dgm:pt modelId="{D16228D3-973C-4D61-AD18-2447032BE37A}">
      <dgm:prSet custT="1"/>
      <dgm:spPr/>
      <dgm:t>
        <a:bodyPr/>
        <a:lstStyle/>
        <a:p>
          <a:r>
            <a:rPr lang="fr-FR" sz="1800" dirty="0"/>
            <a:t>Les subordonnées conjonctives utilisées en fonction de compléments circonstanciels </a:t>
          </a:r>
          <a:endParaRPr lang="en-US" sz="1800" dirty="0"/>
        </a:p>
      </dgm:t>
    </dgm:pt>
    <dgm:pt modelId="{99F6FEFF-CFC4-400F-BA0D-7ADF3F5AB065}" type="parTrans" cxnId="{08062769-0E18-4ABE-9517-1BE769AED1FD}">
      <dgm:prSet/>
      <dgm:spPr/>
      <dgm:t>
        <a:bodyPr/>
        <a:lstStyle/>
        <a:p>
          <a:endParaRPr lang="en-US"/>
        </a:p>
      </dgm:t>
    </dgm:pt>
    <dgm:pt modelId="{598E9AF6-E034-49F3-874B-6F5510347EBE}" type="sibTrans" cxnId="{08062769-0E18-4ABE-9517-1BE769AED1FD}">
      <dgm:prSet/>
      <dgm:spPr/>
      <dgm:t>
        <a:bodyPr/>
        <a:lstStyle/>
        <a:p>
          <a:endParaRPr lang="en-US"/>
        </a:p>
      </dgm:t>
    </dgm:pt>
    <dgm:pt modelId="{5A77DCD4-588F-4D03-BA08-8D6297B823B8}">
      <dgm:prSet/>
      <dgm:spPr/>
      <dgm:t>
        <a:bodyPr/>
        <a:lstStyle/>
        <a:p>
          <a:r>
            <a:rPr lang="fr-FR" dirty="0"/>
            <a:t>L’interrogation : syntaxe, sémantique et pragmatique </a:t>
          </a:r>
          <a:endParaRPr lang="en-US" dirty="0"/>
        </a:p>
      </dgm:t>
    </dgm:pt>
    <dgm:pt modelId="{B5256005-ED13-445B-9D53-B4EC3CD5C28A}" type="parTrans" cxnId="{5E13F3A2-17F0-472F-80C9-AF4D5E46DFEE}">
      <dgm:prSet/>
      <dgm:spPr/>
      <dgm:t>
        <a:bodyPr/>
        <a:lstStyle/>
        <a:p>
          <a:endParaRPr lang="en-US"/>
        </a:p>
      </dgm:t>
    </dgm:pt>
    <dgm:pt modelId="{E4E408C3-14E7-4995-95AF-57A42F090A21}" type="sibTrans" cxnId="{5E13F3A2-17F0-472F-80C9-AF4D5E46DFEE}">
      <dgm:prSet/>
      <dgm:spPr/>
      <dgm:t>
        <a:bodyPr/>
        <a:lstStyle/>
        <a:p>
          <a:endParaRPr lang="en-US"/>
        </a:p>
      </dgm:t>
    </dgm:pt>
    <dgm:pt modelId="{72D074C3-47FF-47CC-B503-660DDA59336C}">
      <dgm:prSet/>
      <dgm:spPr/>
      <dgm:t>
        <a:bodyPr/>
        <a:lstStyle/>
        <a:p>
          <a:r>
            <a:rPr lang="fr-FR" dirty="0"/>
            <a:t>L’expression de la négation</a:t>
          </a:r>
          <a:endParaRPr lang="en-US" dirty="0"/>
        </a:p>
      </dgm:t>
    </dgm:pt>
    <dgm:pt modelId="{49995F0E-4A9E-4285-87D9-13BF1C32FF9E}" type="parTrans" cxnId="{5C9DA4A6-65B7-4D14-81F9-ECD444490632}">
      <dgm:prSet/>
      <dgm:spPr/>
      <dgm:t>
        <a:bodyPr/>
        <a:lstStyle/>
        <a:p>
          <a:endParaRPr lang="en-US"/>
        </a:p>
      </dgm:t>
    </dgm:pt>
    <dgm:pt modelId="{8FFFB8DC-FCD7-4D46-9329-8E2856DDA995}" type="sibTrans" cxnId="{5C9DA4A6-65B7-4D14-81F9-ECD444490632}">
      <dgm:prSet/>
      <dgm:spPr/>
      <dgm:t>
        <a:bodyPr/>
        <a:lstStyle/>
        <a:p>
          <a:endParaRPr lang="en-US"/>
        </a:p>
      </dgm:t>
    </dgm:pt>
    <dgm:pt modelId="{084E22BB-197C-47D9-983C-ACAC834897D0}">
      <dgm:prSet custT="1"/>
      <dgm:spPr/>
      <dgm:t>
        <a:bodyPr/>
        <a:lstStyle/>
        <a:p>
          <a:r>
            <a:rPr lang="fr-FR" sz="2400" dirty="0"/>
            <a:t>Lexique </a:t>
          </a:r>
          <a:endParaRPr lang="en-US" sz="2400" dirty="0"/>
        </a:p>
      </dgm:t>
    </dgm:pt>
    <dgm:pt modelId="{9ADD4338-EDF4-4C03-86DE-1CF8B6F70D6D}" type="parTrans" cxnId="{C3435ECC-1DEC-4964-A884-C53B22A11DF8}">
      <dgm:prSet/>
      <dgm:spPr/>
      <dgm:t>
        <a:bodyPr/>
        <a:lstStyle/>
        <a:p>
          <a:endParaRPr lang="en-US"/>
        </a:p>
      </dgm:t>
    </dgm:pt>
    <dgm:pt modelId="{4DA95672-2EC2-4E60-B3D9-B604AA5C9A86}" type="sibTrans" cxnId="{C3435ECC-1DEC-4964-A884-C53B22A11DF8}">
      <dgm:prSet/>
      <dgm:spPr/>
      <dgm:t>
        <a:bodyPr/>
        <a:lstStyle/>
        <a:p>
          <a:endParaRPr lang="en-US"/>
        </a:p>
      </dgm:t>
    </dgm:pt>
    <dgm:pt modelId="{385E4FA8-59D8-4F82-9F53-F0C8AAFD5C14}" type="pres">
      <dgm:prSet presAssocID="{FF4CD246-8A86-434F-B0D0-E0359B96E635}" presName="cycle" presStyleCnt="0">
        <dgm:presLayoutVars>
          <dgm:dir/>
          <dgm:resizeHandles val="exact"/>
        </dgm:presLayoutVars>
      </dgm:prSet>
      <dgm:spPr/>
    </dgm:pt>
    <dgm:pt modelId="{707FCD8D-5988-477B-ABD4-FD300F2EA629}" type="pres">
      <dgm:prSet presAssocID="{D16228D3-973C-4D61-AD18-2447032BE37A}" presName="node" presStyleLbl="node1" presStyleIdx="0" presStyleCnt="4" custScaleX="105599" custScaleY="114731">
        <dgm:presLayoutVars>
          <dgm:bulletEnabled val="1"/>
        </dgm:presLayoutVars>
      </dgm:prSet>
      <dgm:spPr/>
    </dgm:pt>
    <dgm:pt modelId="{D2B13334-F012-4523-AF2A-A2E35728E84B}" type="pres">
      <dgm:prSet presAssocID="{D16228D3-973C-4D61-AD18-2447032BE37A}" presName="spNode" presStyleCnt="0"/>
      <dgm:spPr/>
    </dgm:pt>
    <dgm:pt modelId="{E45B0B0A-FEEF-45B6-8EC8-3ADFF6947E7A}" type="pres">
      <dgm:prSet presAssocID="{598E9AF6-E034-49F3-874B-6F5510347EBE}" presName="sibTrans" presStyleLbl="sibTrans1D1" presStyleIdx="0" presStyleCnt="4"/>
      <dgm:spPr/>
    </dgm:pt>
    <dgm:pt modelId="{A8458D6F-BAF8-4775-8205-1A0467A227EA}" type="pres">
      <dgm:prSet presAssocID="{5A77DCD4-588F-4D03-BA08-8D6297B823B8}" presName="node" presStyleLbl="node1" presStyleIdx="1" presStyleCnt="4" custScaleX="119293" custScaleY="106426">
        <dgm:presLayoutVars>
          <dgm:bulletEnabled val="1"/>
        </dgm:presLayoutVars>
      </dgm:prSet>
      <dgm:spPr/>
    </dgm:pt>
    <dgm:pt modelId="{87598DFD-42B3-49D4-95AB-21F3C8FB18FA}" type="pres">
      <dgm:prSet presAssocID="{5A77DCD4-588F-4D03-BA08-8D6297B823B8}" presName="spNode" presStyleCnt="0"/>
      <dgm:spPr/>
    </dgm:pt>
    <dgm:pt modelId="{823D534F-0DC8-4721-8B5C-8A03F0746AD8}" type="pres">
      <dgm:prSet presAssocID="{E4E408C3-14E7-4995-95AF-57A42F090A21}" presName="sibTrans" presStyleLbl="sibTrans1D1" presStyleIdx="1" presStyleCnt="4"/>
      <dgm:spPr/>
    </dgm:pt>
    <dgm:pt modelId="{41937285-EC26-4FDC-9974-F575DEFF2448}" type="pres">
      <dgm:prSet presAssocID="{72D074C3-47FF-47CC-B503-660DDA59336C}" presName="node" presStyleLbl="node1" presStyleIdx="2" presStyleCnt="4" custScaleX="100859" custScaleY="114549">
        <dgm:presLayoutVars>
          <dgm:bulletEnabled val="1"/>
        </dgm:presLayoutVars>
      </dgm:prSet>
      <dgm:spPr/>
    </dgm:pt>
    <dgm:pt modelId="{7530229D-E8A3-477E-B425-6B34F910D984}" type="pres">
      <dgm:prSet presAssocID="{72D074C3-47FF-47CC-B503-660DDA59336C}" presName="spNode" presStyleCnt="0"/>
      <dgm:spPr/>
    </dgm:pt>
    <dgm:pt modelId="{5CAC9204-A415-45A5-9ED0-5915C0306620}" type="pres">
      <dgm:prSet presAssocID="{8FFFB8DC-FCD7-4D46-9329-8E2856DDA995}" presName="sibTrans" presStyleLbl="sibTrans1D1" presStyleIdx="2" presStyleCnt="4"/>
      <dgm:spPr/>
    </dgm:pt>
    <dgm:pt modelId="{7F5F3798-8691-4B08-AD55-398D2C00D979}" type="pres">
      <dgm:prSet presAssocID="{084E22BB-197C-47D9-983C-ACAC834897D0}" presName="node" presStyleLbl="node1" presStyleIdx="3" presStyleCnt="4">
        <dgm:presLayoutVars>
          <dgm:bulletEnabled val="1"/>
        </dgm:presLayoutVars>
      </dgm:prSet>
      <dgm:spPr/>
    </dgm:pt>
    <dgm:pt modelId="{FDDA1F8E-FCB7-4278-94E5-B2B1E16D5BD5}" type="pres">
      <dgm:prSet presAssocID="{084E22BB-197C-47D9-983C-ACAC834897D0}" presName="spNode" presStyleCnt="0"/>
      <dgm:spPr/>
    </dgm:pt>
    <dgm:pt modelId="{98A25E31-25F4-40BE-B2C1-7EA2F1DC3458}" type="pres">
      <dgm:prSet presAssocID="{4DA95672-2EC2-4E60-B3D9-B604AA5C9A86}" presName="sibTrans" presStyleLbl="sibTrans1D1" presStyleIdx="3" presStyleCnt="4"/>
      <dgm:spPr/>
    </dgm:pt>
  </dgm:ptLst>
  <dgm:cxnLst>
    <dgm:cxn modelId="{833C280D-E5E1-4517-9D7F-A8AF97DB52E3}" type="presOf" srcId="{4DA95672-2EC2-4E60-B3D9-B604AA5C9A86}" destId="{98A25E31-25F4-40BE-B2C1-7EA2F1DC3458}" srcOrd="0" destOrd="0" presId="urn:microsoft.com/office/officeart/2005/8/layout/cycle5"/>
    <dgm:cxn modelId="{08062769-0E18-4ABE-9517-1BE769AED1FD}" srcId="{FF4CD246-8A86-434F-B0D0-E0359B96E635}" destId="{D16228D3-973C-4D61-AD18-2447032BE37A}" srcOrd="0" destOrd="0" parTransId="{99F6FEFF-CFC4-400F-BA0D-7ADF3F5AB065}" sibTransId="{598E9AF6-E034-49F3-874B-6F5510347EBE}"/>
    <dgm:cxn modelId="{BCEF764D-C98B-47C1-ACC5-232CE171F418}" type="presOf" srcId="{8FFFB8DC-FCD7-4D46-9329-8E2856DDA995}" destId="{5CAC9204-A415-45A5-9ED0-5915C0306620}" srcOrd="0" destOrd="0" presId="urn:microsoft.com/office/officeart/2005/8/layout/cycle5"/>
    <dgm:cxn modelId="{7A523181-C74D-4345-A11A-EB2385B7E25E}" type="presOf" srcId="{E4E408C3-14E7-4995-95AF-57A42F090A21}" destId="{823D534F-0DC8-4721-8B5C-8A03F0746AD8}" srcOrd="0" destOrd="0" presId="urn:microsoft.com/office/officeart/2005/8/layout/cycle5"/>
    <dgm:cxn modelId="{6DBACE8D-1C29-4476-8ECE-7C7BB720DC15}" type="presOf" srcId="{D16228D3-973C-4D61-AD18-2447032BE37A}" destId="{707FCD8D-5988-477B-ABD4-FD300F2EA629}" srcOrd="0" destOrd="0" presId="urn:microsoft.com/office/officeart/2005/8/layout/cycle5"/>
    <dgm:cxn modelId="{5E13F3A2-17F0-472F-80C9-AF4D5E46DFEE}" srcId="{FF4CD246-8A86-434F-B0D0-E0359B96E635}" destId="{5A77DCD4-588F-4D03-BA08-8D6297B823B8}" srcOrd="1" destOrd="0" parTransId="{B5256005-ED13-445B-9D53-B4EC3CD5C28A}" sibTransId="{E4E408C3-14E7-4995-95AF-57A42F090A21}"/>
    <dgm:cxn modelId="{271A82A5-A552-4EF8-9E58-E3EBF13C39C6}" type="presOf" srcId="{598E9AF6-E034-49F3-874B-6F5510347EBE}" destId="{E45B0B0A-FEEF-45B6-8EC8-3ADFF6947E7A}" srcOrd="0" destOrd="0" presId="urn:microsoft.com/office/officeart/2005/8/layout/cycle5"/>
    <dgm:cxn modelId="{BF2025A6-1521-4AA6-A247-0B0B8BE30B93}" type="presOf" srcId="{084E22BB-197C-47D9-983C-ACAC834897D0}" destId="{7F5F3798-8691-4B08-AD55-398D2C00D979}" srcOrd="0" destOrd="0" presId="urn:microsoft.com/office/officeart/2005/8/layout/cycle5"/>
    <dgm:cxn modelId="{5C9DA4A6-65B7-4D14-81F9-ECD444490632}" srcId="{FF4CD246-8A86-434F-B0D0-E0359B96E635}" destId="{72D074C3-47FF-47CC-B503-660DDA59336C}" srcOrd="2" destOrd="0" parTransId="{49995F0E-4A9E-4285-87D9-13BF1C32FF9E}" sibTransId="{8FFFB8DC-FCD7-4D46-9329-8E2856DDA995}"/>
    <dgm:cxn modelId="{C3435ECC-1DEC-4964-A884-C53B22A11DF8}" srcId="{FF4CD246-8A86-434F-B0D0-E0359B96E635}" destId="{084E22BB-197C-47D9-983C-ACAC834897D0}" srcOrd="3" destOrd="0" parTransId="{9ADD4338-EDF4-4C03-86DE-1CF8B6F70D6D}" sibTransId="{4DA95672-2EC2-4E60-B3D9-B604AA5C9A86}"/>
    <dgm:cxn modelId="{085F25D7-141F-4CED-8D98-F1A3919FA0A4}" type="presOf" srcId="{FF4CD246-8A86-434F-B0D0-E0359B96E635}" destId="{385E4FA8-59D8-4F82-9F53-F0C8AAFD5C14}" srcOrd="0" destOrd="0" presId="urn:microsoft.com/office/officeart/2005/8/layout/cycle5"/>
    <dgm:cxn modelId="{B1DDD6E6-A6DF-4DAF-A91F-FE31982D8759}" type="presOf" srcId="{72D074C3-47FF-47CC-B503-660DDA59336C}" destId="{41937285-EC26-4FDC-9974-F575DEFF2448}" srcOrd="0" destOrd="0" presId="urn:microsoft.com/office/officeart/2005/8/layout/cycle5"/>
    <dgm:cxn modelId="{CE15A6F5-5CDB-4087-A177-14D3B9B29DCB}" type="presOf" srcId="{5A77DCD4-588F-4D03-BA08-8D6297B823B8}" destId="{A8458D6F-BAF8-4775-8205-1A0467A227EA}" srcOrd="0" destOrd="0" presId="urn:microsoft.com/office/officeart/2005/8/layout/cycle5"/>
    <dgm:cxn modelId="{35BE5687-28E9-42DF-987C-37099D33E5DC}" type="presParOf" srcId="{385E4FA8-59D8-4F82-9F53-F0C8AAFD5C14}" destId="{707FCD8D-5988-477B-ABD4-FD300F2EA629}" srcOrd="0" destOrd="0" presId="urn:microsoft.com/office/officeart/2005/8/layout/cycle5"/>
    <dgm:cxn modelId="{8CCF6676-2B2F-4672-9EEA-6260992F7772}" type="presParOf" srcId="{385E4FA8-59D8-4F82-9F53-F0C8AAFD5C14}" destId="{D2B13334-F012-4523-AF2A-A2E35728E84B}" srcOrd="1" destOrd="0" presId="urn:microsoft.com/office/officeart/2005/8/layout/cycle5"/>
    <dgm:cxn modelId="{A87814B6-8949-4A91-AC21-0E9A29786146}" type="presParOf" srcId="{385E4FA8-59D8-4F82-9F53-F0C8AAFD5C14}" destId="{E45B0B0A-FEEF-45B6-8EC8-3ADFF6947E7A}" srcOrd="2" destOrd="0" presId="urn:microsoft.com/office/officeart/2005/8/layout/cycle5"/>
    <dgm:cxn modelId="{C208C517-7367-4ED4-BF17-A617F4BC3A24}" type="presParOf" srcId="{385E4FA8-59D8-4F82-9F53-F0C8AAFD5C14}" destId="{A8458D6F-BAF8-4775-8205-1A0467A227EA}" srcOrd="3" destOrd="0" presId="urn:microsoft.com/office/officeart/2005/8/layout/cycle5"/>
    <dgm:cxn modelId="{0D0865E8-8CCD-444D-B59D-27C0148E3D92}" type="presParOf" srcId="{385E4FA8-59D8-4F82-9F53-F0C8AAFD5C14}" destId="{87598DFD-42B3-49D4-95AB-21F3C8FB18FA}" srcOrd="4" destOrd="0" presId="urn:microsoft.com/office/officeart/2005/8/layout/cycle5"/>
    <dgm:cxn modelId="{8B9E495D-1FD2-4A4C-B866-15345B15584C}" type="presParOf" srcId="{385E4FA8-59D8-4F82-9F53-F0C8AAFD5C14}" destId="{823D534F-0DC8-4721-8B5C-8A03F0746AD8}" srcOrd="5" destOrd="0" presId="urn:microsoft.com/office/officeart/2005/8/layout/cycle5"/>
    <dgm:cxn modelId="{88B4F9B8-6CA4-4A55-B97C-8D1BD6E11747}" type="presParOf" srcId="{385E4FA8-59D8-4F82-9F53-F0C8AAFD5C14}" destId="{41937285-EC26-4FDC-9974-F575DEFF2448}" srcOrd="6" destOrd="0" presId="urn:microsoft.com/office/officeart/2005/8/layout/cycle5"/>
    <dgm:cxn modelId="{134A4B1C-C71C-40BB-A01B-7D93B5A7BA64}" type="presParOf" srcId="{385E4FA8-59D8-4F82-9F53-F0C8AAFD5C14}" destId="{7530229D-E8A3-477E-B425-6B34F910D984}" srcOrd="7" destOrd="0" presId="urn:microsoft.com/office/officeart/2005/8/layout/cycle5"/>
    <dgm:cxn modelId="{3B4C0A7F-6101-4D46-8CBE-39FEA4E52AEE}" type="presParOf" srcId="{385E4FA8-59D8-4F82-9F53-F0C8AAFD5C14}" destId="{5CAC9204-A415-45A5-9ED0-5915C0306620}" srcOrd="8" destOrd="0" presId="urn:microsoft.com/office/officeart/2005/8/layout/cycle5"/>
    <dgm:cxn modelId="{0F2635CF-87A0-48B9-9A6A-88EAA76E4F3D}" type="presParOf" srcId="{385E4FA8-59D8-4F82-9F53-F0C8AAFD5C14}" destId="{7F5F3798-8691-4B08-AD55-398D2C00D979}" srcOrd="9" destOrd="0" presId="urn:microsoft.com/office/officeart/2005/8/layout/cycle5"/>
    <dgm:cxn modelId="{81720D31-CF91-45EF-9770-B280BDFCE8A3}" type="presParOf" srcId="{385E4FA8-59D8-4F82-9F53-F0C8AAFD5C14}" destId="{FDDA1F8E-FCB7-4278-94E5-B2B1E16D5BD5}" srcOrd="10" destOrd="0" presId="urn:microsoft.com/office/officeart/2005/8/layout/cycle5"/>
    <dgm:cxn modelId="{CC73FD7C-68A1-4508-924C-F0FAB99C8114}" type="presParOf" srcId="{385E4FA8-59D8-4F82-9F53-F0C8AAFD5C14}" destId="{98A25E31-25F4-40BE-B2C1-7EA2F1DC345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D79BB12-BA12-464D-BE61-E70B01D6EDF4}" type="doc">
      <dgm:prSet loTypeId="urn:microsoft.com/office/officeart/2005/8/layout/list1" loCatId="list" qsTypeId="urn:microsoft.com/office/officeart/2005/8/quickstyle/simple1" qsCatId="simple" csTypeId="urn:microsoft.com/office/officeart/2005/8/colors/colorful2" csCatId="colorful"/>
      <dgm:spPr/>
      <dgm:t>
        <a:bodyPr/>
        <a:lstStyle/>
        <a:p>
          <a:endParaRPr lang="en-US"/>
        </a:p>
      </dgm:t>
    </dgm:pt>
    <dgm:pt modelId="{FD65D677-EE38-4685-8ABC-8D610C5CDA4B}">
      <dgm:prSet/>
      <dgm:spPr/>
      <dgm:t>
        <a:bodyPr/>
        <a:lstStyle/>
        <a:p>
          <a:r>
            <a:rPr lang="fr-FR" dirty="0"/>
            <a:t>Durée : 4 heures</a:t>
          </a:r>
          <a:endParaRPr lang="en-US" dirty="0"/>
        </a:p>
      </dgm:t>
    </dgm:pt>
    <dgm:pt modelId="{C7D4665E-7966-496A-9110-9738DF4BF2CE}" type="parTrans" cxnId="{8F47B283-6A9F-401F-BD3D-5F99514F7460}">
      <dgm:prSet/>
      <dgm:spPr/>
      <dgm:t>
        <a:bodyPr/>
        <a:lstStyle/>
        <a:p>
          <a:endParaRPr lang="en-US"/>
        </a:p>
      </dgm:t>
    </dgm:pt>
    <dgm:pt modelId="{10AA3326-D1C6-4F91-AAEB-22C886F100DC}" type="sibTrans" cxnId="{8F47B283-6A9F-401F-BD3D-5F99514F7460}">
      <dgm:prSet/>
      <dgm:spPr/>
      <dgm:t>
        <a:bodyPr/>
        <a:lstStyle/>
        <a:p>
          <a:endParaRPr lang="en-US"/>
        </a:p>
      </dgm:t>
    </dgm:pt>
    <dgm:pt modelId="{D88ED190-489C-47C1-AB1A-36517E247F67}">
      <dgm:prSet/>
      <dgm:spPr/>
      <dgm:t>
        <a:bodyPr/>
        <a:lstStyle/>
        <a:p>
          <a:r>
            <a:rPr lang="fr-FR"/>
            <a:t>Coefficients : 5</a:t>
          </a:r>
          <a:endParaRPr lang="en-US"/>
        </a:p>
      </dgm:t>
    </dgm:pt>
    <dgm:pt modelId="{51223495-838A-4F73-B3BF-6E8D776DAC52}" type="parTrans" cxnId="{768F56A4-4CEE-4052-B4BF-7DF74A097D91}">
      <dgm:prSet/>
      <dgm:spPr/>
      <dgm:t>
        <a:bodyPr/>
        <a:lstStyle/>
        <a:p>
          <a:endParaRPr lang="en-US"/>
        </a:p>
      </dgm:t>
    </dgm:pt>
    <dgm:pt modelId="{2E1ED412-7CBB-4484-B0FF-DA948D173241}" type="sibTrans" cxnId="{768F56A4-4CEE-4052-B4BF-7DF74A097D91}">
      <dgm:prSet/>
      <dgm:spPr/>
      <dgm:t>
        <a:bodyPr/>
        <a:lstStyle/>
        <a:p>
          <a:endParaRPr lang="en-US"/>
        </a:p>
      </dgm:t>
    </dgm:pt>
    <dgm:pt modelId="{EB4F2E14-194A-49FF-8034-1BD43D61D9D0}" type="pres">
      <dgm:prSet presAssocID="{9D79BB12-BA12-464D-BE61-E70B01D6EDF4}" presName="linear" presStyleCnt="0">
        <dgm:presLayoutVars>
          <dgm:dir/>
          <dgm:animLvl val="lvl"/>
          <dgm:resizeHandles val="exact"/>
        </dgm:presLayoutVars>
      </dgm:prSet>
      <dgm:spPr/>
    </dgm:pt>
    <dgm:pt modelId="{A7355311-8904-476D-A213-A061A52734A0}" type="pres">
      <dgm:prSet presAssocID="{FD65D677-EE38-4685-8ABC-8D610C5CDA4B}" presName="parentLin" presStyleCnt="0"/>
      <dgm:spPr/>
    </dgm:pt>
    <dgm:pt modelId="{0E9DAEA9-32FB-40E2-B08C-8B325B451EAD}" type="pres">
      <dgm:prSet presAssocID="{FD65D677-EE38-4685-8ABC-8D610C5CDA4B}" presName="parentLeftMargin" presStyleLbl="node1" presStyleIdx="0" presStyleCnt="2"/>
      <dgm:spPr/>
    </dgm:pt>
    <dgm:pt modelId="{8E01E1B7-B514-4C2D-B1BA-01863DFA5244}" type="pres">
      <dgm:prSet presAssocID="{FD65D677-EE38-4685-8ABC-8D610C5CDA4B}" presName="parentText" presStyleLbl="node1" presStyleIdx="0" presStyleCnt="2">
        <dgm:presLayoutVars>
          <dgm:chMax val="0"/>
          <dgm:bulletEnabled val="1"/>
        </dgm:presLayoutVars>
      </dgm:prSet>
      <dgm:spPr/>
    </dgm:pt>
    <dgm:pt modelId="{8239393A-6316-47ED-AEC2-F816225F6721}" type="pres">
      <dgm:prSet presAssocID="{FD65D677-EE38-4685-8ABC-8D610C5CDA4B}" presName="negativeSpace" presStyleCnt="0"/>
      <dgm:spPr/>
    </dgm:pt>
    <dgm:pt modelId="{3C711E07-D49C-446C-A76F-A8AF4A7612A9}" type="pres">
      <dgm:prSet presAssocID="{FD65D677-EE38-4685-8ABC-8D610C5CDA4B}" presName="childText" presStyleLbl="conFgAcc1" presStyleIdx="0" presStyleCnt="2">
        <dgm:presLayoutVars>
          <dgm:bulletEnabled val="1"/>
        </dgm:presLayoutVars>
      </dgm:prSet>
      <dgm:spPr/>
    </dgm:pt>
    <dgm:pt modelId="{AFE982D9-CA0E-4585-BE82-9AEA199F3B94}" type="pres">
      <dgm:prSet presAssocID="{10AA3326-D1C6-4F91-AAEB-22C886F100DC}" presName="spaceBetweenRectangles" presStyleCnt="0"/>
      <dgm:spPr/>
    </dgm:pt>
    <dgm:pt modelId="{364A3793-B90F-4E5F-8D27-8F7BD3965358}" type="pres">
      <dgm:prSet presAssocID="{D88ED190-489C-47C1-AB1A-36517E247F67}" presName="parentLin" presStyleCnt="0"/>
      <dgm:spPr/>
    </dgm:pt>
    <dgm:pt modelId="{0F41E68D-5023-45A2-B0E3-C257708AD7EA}" type="pres">
      <dgm:prSet presAssocID="{D88ED190-489C-47C1-AB1A-36517E247F67}" presName="parentLeftMargin" presStyleLbl="node1" presStyleIdx="0" presStyleCnt="2"/>
      <dgm:spPr/>
    </dgm:pt>
    <dgm:pt modelId="{31F7CF75-D0E6-4009-85B0-93E51977804B}" type="pres">
      <dgm:prSet presAssocID="{D88ED190-489C-47C1-AB1A-36517E247F67}" presName="parentText" presStyleLbl="node1" presStyleIdx="1" presStyleCnt="2">
        <dgm:presLayoutVars>
          <dgm:chMax val="0"/>
          <dgm:bulletEnabled val="1"/>
        </dgm:presLayoutVars>
      </dgm:prSet>
      <dgm:spPr/>
    </dgm:pt>
    <dgm:pt modelId="{620511D5-A660-4167-AD53-34531C76F542}" type="pres">
      <dgm:prSet presAssocID="{D88ED190-489C-47C1-AB1A-36517E247F67}" presName="negativeSpace" presStyleCnt="0"/>
      <dgm:spPr/>
    </dgm:pt>
    <dgm:pt modelId="{3F8622A1-1FE7-4862-BA03-8CA76B7DBEC8}" type="pres">
      <dgm:prSet presAssocID="{D88ED190-489C-47C1-AB1A-36517E247F67}" presName="childText" presStyleLbl="conFgAcc1" presStyleIdx="1" presStyleCnt="2">
        <dgm:presLayoutVars>
          <dgm:bulletEnabled val="1"/>
        </dgm:presLayoutVars>
      </dgm:prSet>
      <dgm:spPr/>
    </dgm:pt>
  </dgm:ptLst>
  <dgm:cxnLst>
    <dgm:cxn modelId="{8F47B283-6A9F-401F-BD3D-5F99514F7460}" srcId="{9D79BB12-BA12-464D-BE61-E70B01D6EDF4}" destId="{FD65D677-EE38-4685-8ABC-8D610C5CDA4B}" srcOrd="0" destOrd="0" parTransId="{C7D4665E-7966-496A-9110-9738DF4BF2CE}" sibTransId="{10AA3326-D1C6-4F91-AAEB-22C886F100DC}"/>
    <dgm:cxn modelId="{D30D8984-4C76-4943-81C4-FC89EB31DE70}" type="presOf" srcId="{FD65D677-EE38-4685-8ABC-8D610C5CDA4B}" destId="{8E01E1B7-B514-4C2D-B1BA-01863DFA5244}" srcOrd="1" destOrd="0" presId="urn:microsoft.com/office/officeart/2005/8/layout/list1"/>
    <dgm:cxn modelId="{768F56A4-4CEE-4052-B4BF-7DF74A097D91}" srcId="{9D79BB12-BA12-464D-BE61-E70B01D6EDF4}" destId="{D88ED190-489C-47C1-AB1A-36517E247F67}" srcOrd="1" destOrd="0" parTransId="{51223495-838A-4F73-B3BF-6E8D776DAC52}" sibTransId="{2E1ED412-7CBB-4484-B0FF-DA948D173241}"/>
    <dgm:cxn modelId="{79F23EB5-39D2-45B0-956D-5A462BAA163B}" type="presOf" srcId="{D88ED190-489C-47C1-AB1A-36517E247F67}" destId="{0F41E68D-5023-45A2-B0E3-C257708AD7EA}" srcOrd="0" destOrd="0" presId="urn:microsoft.com/office/officeart/2005/8/layout/list1"/>
    <dgm:cxn modelId="{B34ADCC3-8CEC-4F6F-A9DA-F36F623528FF}" type="presOf" srcId="{FD65D677-EE38-4685-8ABC-8D610C5CDA4B}" destId="{0E9DAEA9-32FB-40E2-B08C-8B325B451EAD}" srcOrd="0" destOrd="0" presId="urn:microsoft.com/office/officeart/2005/8/layout/list1"/>
    <dgm:cxn modelId="{17A987E0-C505-4C3C-BBAD-3F4FE86B8CFE}" type="presOf" srcId="{D88ED190-489C-47C1-AB1A-36517E247F67}" destId="{31F7CF75-D0E6-4009-85B0-93E51977804B}" srcOrd="1" destOrd="0" presId="urn:microsoft.com/office/officeart/2005/8/layout/list1"/>
    <dgm:cxn modelId="{697A37EA-0E8F-43A4-9FE5-515218BC02B1}" type="presOf" srcId="{9D79BB12-BA12-464D-BE61-E70B01D6EDF4}" destId="{EB4F2E14-194A-49FF-8034-1BD43D61D9D0}" srcOrd="0" destOrd="0" presId="urn:microsoft.com/office/officeart/2005/8/layout/list1"/>
    <dgm:cxn modelId="{066A5ADA-E9BA-4E47-857C-F1E249C96CFD}" type="presParOf" srcId="{EB4F2E14-194A-49FF-8034-1BD43D61D9D0}" destId="{A7355311-8904-476D-A213-A061A52734A0}" srcOrd="0" destOrd="0" presId="urn:microsoft.com/office/officeart/2005/8/layout/list1"/>
    <dgm:cxn modelId="{6178EFD0-1743-4A11-8101-614E44389AB9}" type="presParOf" srcId="{A7355311-8904-476D-A213-A061A52734A0}" destId="{0E9DAEA9-32FB-40E2-B08C-8B325B451EAD}" srcOrd="0" destOrd="0" presId="urn:microsoft.com/office/officeart/2005/8/layout/list1"/>
    <dgm:cxn modelId="{1473CC84-E45A-47A1-BA06-7B129A1A70A9}" type="presParOf" srcId="{A7355311-8904-476D-A213-A061A52734A0}" destId="{8E01E1B7-B514-4C2D-B1BA-01863DFA5244}" srcOrd="1" destOrd="0" presId="urn:microsoft.com/office/officeart/2005/8/layout/list1"/>
    <dgm:cxn modelId="{416A9C6B-9DE3-4274-8BB2-563F76C02DB1}" type="presParOf" srcId="{EB4F2E14-194A-49FF-8034-1BD43D61D9D0}" destId="{8239393A-6316-47ED-AEC2-F816225F6721}" srcOrd="1" destOrd="0" presId="urn:microsoft.com/office/officeart/2005/8/layout/list1"/>
    <dgm:cxn modelId="{B01B2B79-46CC-4043-9796-12439BDDDC06}" type="presParOf" srcId="{EB4F2E14-194A-49FF-8034-1BD43D61D9D0}" destId="{3C711E07-D49C-446C-A76F-A8AF4A7612A9}" srcOrd="2" destOrd="0" presId="urn:microsoft.com/office/officeart/2005/8/layout/list1"/>
    <dgm:cxn modelId="{71826A77-64C3-4FC2-A1D4-8EE660CC6B88}" type="presParOf" srcId="{EB4F2E14-194A-49FF-8034-1BD43D61D9D0}" destId="{AFE982D9-CA0E-4585-BE82-9AEA199F3B94}" srcOrd="3" destOrd="0" presId="urn:microsoft.com/office/officeart/2005/8/layout/list1"/>
    <dgm:cxn modelId="{F7DB6844-A648-470B-BC70-8BB751516B10}" type="presParOf" srcId="{EB4F2E14-194A-49FF-8034-1BD43D61D9D0}" destId="{364A3793-B90F-4E5F-8D27-8F7BD3965358}" srcOrd="4" destOrd="0" presId="urn:microsoft.com/office/officeart/2005/8/layout/list1"/>
    <dgm:cxn modelId="{E46296A5-2014-4B20-9F0C-1A6F340B4A8E}" type="presParOf" srcId="{364A3793-B90F-4E5F-8D27-8F7BD3965358}" destId="{0F41E68D-5023-45A2-B0E3-C257708AD7EA}" srcOrd="0" destOrd="0" presId="urn:microsoft.com/office/officeart/2005/8/layout/list1"/>
    <dgm:cxn modelId="{C1A41B80-1171-465C-B74A-3662F53B9DDF}" type="presParOf" srcId="{364A3793-B90F-4E5F-8D27-8F7BD3965358}" destId="{31F7CF75-D0E6-4009-85B0-93E51977804B}" srcOrd="1" destOrd="0" presId="urn:microsoft.com/office/officeart/2005/8/layout/list1"/>
    <dgm:cxn modelId="{113D71B2-5D6F-424A-A393-F5AA76A90B44}" type="presParOf" srcId="{EB4F2E14-194A-49FF-8034-1BD43D61D9D0}" destId="{620511D5-A660-4167-AD53-34531C76F542}" srcOrd="5" destOrd="0" presId="urn:microsoft.com/office/officeart/2005/8/layout/list1"/>
    <dgm:cxn modelId="{13E519EC-DFC2-4096-B88F-04E8EED9E068}" type="presParOf" srcId="{EB4F2E14-194A-49FF-8034-1BD43D61D9D0}" destId="{3F8622A1-1FE7-4862-BA03-8CA76B7DBEC8}"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0DF8481-2091-43E7-9741-C18C443CE102}"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13EF9BA2-94B1-440B-ABA4-A4E30444FFD1}">
      <dgm:prSet custT="1"/>
      <dgm:spPr/>
      <dgm:t>
        <a:bodyPr/>
        <a:lstStyle/>
        <a:p>
          <a:r>
            <a:rPr lang="fr-FR" sz="3600" dirty="0"/>
            <a:t>Le commentaire</a:t>
          </a:r>
          <a:endParaRPr lang="en-US" sz="3600" dirty="0"/>
        </a:p>
      </dgm:t>
    </dgm:pt>
    <dgm:pt modelId="{14765DE4-8A76-454E-A963-77927E66EE44}" type="parTrans" cxnId="{63BB4203-EFDA-49BE-8B27-D27833E647CD}">
      <dgm:prSet/>
      <dgm:spPr/>
      <dgm:t>
        <a:bodyPr/>
        <a:lstStyle/>
        <a:p>
          <a:endParaRPr lang="en-US"/>
        </a:p>
      </dgm:t>
    </dgm:pt>
    <dgm:pt modelId="{4753A65F-602C-4838-BFCD-51E351E7F4AA}" type="sibTrans" cxnId="{63BB4203-EFDA-49BE-8B27-D27833E647CD}">
      <dgm:prSet/>
      <dgm:spPr/>
      <dgm:t>
        <a:bodyPr/>
        <a:lstStyle/>
        <a:p>
          <a:endParaRPr lang="en-US"/>
        </a:p>
      </dgm:t>
    </dgm:pt>
    <dgm:pt modelId="{54DAFDBA-5412-4AD2-9686-61A92B9C23C9}">
      <dgm:prSet/>
      <dgm:spPr/>
      <dgm:t>
        <a:bodyPr/>
        <a:lstStyle/>
        <a:p>
          <a:r>
            <a:rPr lang="fr-FR" dirty="0"/>
            <a:t>- Porte sur un texte littéraire, en lien avec un des objets d'étude du programme de la classe de première. </a:t>
          </a:r>
        </a:p>
        <a:p>
          <a:r>
            <a:rPr lang="fr-FR" dirty="0"/>
            <a:t>– Il s’agit de présenter de manière organisée ce qui a été retenu de la lecture. </a:t>
          </a:r>
        </a:p>
        <a:p>
          <a:r>
            <a:rPr lang="fr-FR" dirty="0"/>
            <a:t>- De justifier par des analyses précises son interprétation et ses jugements personnels. </a:t>
          </a:r>
        </a:p>
        <a:p>
          <a:r>
            <a:rPr lang="fr-FR" dirty="0"/>
            <a:t>- Il ne peut s’agir d’un extrait d'une des œuvres au programme.</a:t>
          </a:r>
        </a:p>
        <a:p>
          <a:r>
            <a:rPr lang="fr-FR" dirty="0"/>
            <a:t>- Production écrite notée sur 20.</a:t>
          </a:r>
          <a:endParaRPr lang="en-US" dirty="0"/>
        </a:p>
      </dgm:t>
    </dgm:pt>
    <dgm:pt modelId="{E135CAAD-8C90-42E2-B889-BC5AE0FEC6CB}" type="parTrans" cxnId="{A5B8F761-01CF-4AD0-AF9A-6635902F43A5}">
      <dgm:prSet/>
      <dgm:spPr/>
      <dgm:t>
        <a:bodyPr/>
        <a:lstStyle/>
        <a:p>
          <a:endParaRPr lang="fr-FR"/>
        </a:p>
      </dgm:t>
    </dgm:pt>
    <dgm:pt modelId="{BE85C565-7D59-48E9-BC56-205A3DA76C4A}" type="sibTrans" cxnId="{A5B8F761-01CF-4AD0-AF9A-6635902F43A5}">
      <dgm:prSet/>
      <dgm:spPr/>
      <dgm:t>
        <a:bodyPr/>
        <a:lstStyle/>
        <a:p>
          <a:endParaRPr lang="fr-FR"/>
        </a:p>
      </dgm:t>
    </dgm:pt>
    <dgm:pt modelId="{C8672EB9-9C72-4757-B5C3-592F09D28A6B}" type="pres">
      <dgm:prSet presAssocID="{90DF8481-2091-43E7-9741-C18C443CE102}" presName="linear" presStyleCnt="0">
        <dgm:presLayoutVars>
          <dgm:animLvl val="lvl"/>
          <dgm:resizeHandles val="exact"/>
        </dgm:presLayoutVars>
      </dgm:prSet>
      <dgm:spPr/>
    </dgm:pt>
    <dgm:pt modelId="{99193DC9-1414-47D5-A8EE-FAAEF1BBC35E}" type="pres">
      <dgm:prSet presAssocID="{13EF9BA2-94B1-440B-ABA4-A4E30444FFD1}" presName="parentText" presStyleLbl="node1" presStyleIdx="0" presStyleCnt="2" custLinFactNeighborX="0">
        <dgm:presLayoutVars>
          <dgm:chMax val="0"/>
          <dgm:bulletEnabled val="1"/>
        </dgm:presLayoutVars>
      </dgm:prSet>
      <dgm:spPr/>
    </dgm:pt>
    <dgm:pt modelId="{7BF8565C-D3BB-49A3-8F62-B664D6120F0A}" type="pres">
      <dgm:prSet presAssocID="{4753A65F-602C-4838-BFCD-51E351E7F4AA}" presName="spacer" presStyleCnt="0"/>
      <dgm:spPr/>
    </dgm:pt>
    <dgm:pt modelId="{97B35491-7734-402C-9492-71B149F606BC}" type="pres">
      <dgm:prSet presAssocID="{54DAFDBA-5412-4AD2-9686-61A92B9C23C9}" presName="parentText" presStyleLbl="node1" presStyleIdx="1" presStyleCnt="2">
        <dgm:presLayoutVars>
          <dgm:chMax val="0"/>
          <dgm:bulletEnabled val="1"/>
        </dgm:presLayoutVars>
      </dgm:prSet>
      <dgm:spPr/>
    </dgm:pt>
  </dgm:ptLst>
  <dgm:cxnLst>
    <dgm:cxn modelId="{63BB4203-EFDA-49BE-8B27-D27833E647CD}" srcId="{90DF8481-2091-43E7-9741-C18C443CE102}" destId="{13EF9BA2-94B1-440B-ABA4-A4E30444FFD1}" srcOrd="0" destOrd="0" parTransId="{14765DE4-8A76-454E-A963-77927E66EE44}" sibTransId="{4753A65F-602C-4838-BFCD-51E351E7F4AA}"/>
    <dgm:cxn modelId="{222F4E15-D2A3-4B07-AC43-5C2D6664D67D}" type="presOf" srcId="{90DF8481-2091-43E7-9741-C18C443CE102}" destId="{C8672EB9-9C72-4757-B5C3-592F09D28A6B}" srcOrd="0" destOrd="0" presId="urn:microsoft.com/office/officeart/2005/8/layout/vList2"/>
    <dgm:cxn modelId="{B0DEF35F-51B6-42F4-8D13-0D533E166317}" type="presOf" srcId="{13EF9BA2-94B1-440B-ABA4-A4E30444FFD1}" destId="{99193DC9-1414-47D5-A8EE-FAAEF1BBC35E}" srcOrd="0" destOrd="0" presId="urn:microsoft.com/office/officeart/2005/8/layout/vList2"/>
    <dgm:cxn modelId="{A5B8F761-01CF-4AD0-AF9A-6635902F43A5}" srcId="{90DF8481-2091-43E7-9741-C18C443CE102}" destId="{54DAFDBA-5412-4AD2-9686-61A92B9C23C9}" srcOrd="1" destOrd="0" parTransId="{E135CAAD-8C90-42E2-B889-BC5AE0FEC6CB}" sibTransId="{BE85C565-7D59-48E9-BC56-205A3DA76C4A}"/>
    <dgm:cxn modelId="{7B720DFD-42E6-4293-B19D-4A3F86B820B4}" type="presOf" srcId="{54DAFDBA-5412-4AD2-9686-61A92B9C23C9}" destId="{97B35491-7734-402C-9492-71B149F606BC}" srcOrd="0" destOrd="0" presId="urn:microsoft.com/office/officeart/2005/8/layout/vList2"/>
    <dgm:cxn modelId="{EFDAD24A-4647-498F-B895-FBEBC3A3EE92}" type="presParOf" srcId="{C8672EB9-9C72-4757-B5C3-592F09D28A6B}" destId="{99193DC9-1414-47D5-A8EE-FAAEF1BBC35E}" srcOrd="0" destOrd="0" presId="urn:microsoft.com/office/officeart/2005/8/layout/vList2"/>
    <dgm:cxn modelId="{43B30547-647E-4C52-962B-2B20EB185BE7}" type="presParOf" srcId="{C8672EB9-9C72-4757-B5C3-592F09D28A6B}" destId="{7BF8565C-D3BB-49A3-8F62-B664D6120F0A}" srcOrd="1" destOrd="0" presId="urn:microsoft.com/office/officeart/2005/8/layout/vList2"/>
    <dgm:cxn modelId="{B2340396-05E7-48AB-8DEE-E44A48739F1B}" type="presParOf" srcId="{C8672EB9-9C72-4757-B5C3-592F09D28A6B}" destId="{97B35491-7734-402C-9492-71B149F606B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0DF8481-2091-43E7-9741-C18C443CE102}"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13EF9BA2-94B1-440B-ABA4-A4E30444FFD1}">
      <dgm:prSet custT="1"/>
      <dgm:spPr/>
      <dgm:t>
        <a:bodyPr/>
        <a:lstStyle/>
        <a:p>
          <a:r>
            <a:rPr lang="fr-FR" sz="3600" dirty="0"/>
            <a:t>La dissertation</a:t>
          </a:r>
          <a:endParaRPr lang="en-US" sz="3600" dirty="0"/>
        </a:p>
      </dgm:t>
    </dgm:pt>
    <dgm:pt modelId="{14765DE4-8A76-454E-A963-77927E66EE44}" type="parTrans" cxnId="{63BB4203-EFDA-49BE-8B27-D27833E647CD}">
      <dgm:prSet/>
      <dgm:spPr/>
      <dgm:t>
        <a:bodyPr/>
        <a:lstStyle/>
        <a:p>
          <a:endParaRPr lang="en-US"/>
        </a:p>
      </dgm:t>
    </dgm:pt>
    <dgm:pt modelId="{4753A65F-602C-4838-BFCD-51E351E7F4AA}" type="sibTrans" cxnId="{63BB4203-EFDA-49BE-8B27-D27833E647CD}">
      <dgm:prSet/>
      <dgm:spPr/>
      <dgm:t>
        <a:bodyPr/>
        <a:lstStyle/>
        <a:p>
          <a:endParaRPr lang="en-US"/>
        </a:p>
      </dgm:t>
    </dgm:pt>
    <dgm:pt modelId="{62D93967-883D-4D14-9B99-10528289E38B}">
      <dgm:prSet/>
      <dgm:spPr/>
      <dgm:t>
        <a:bodyPr/>
        <a:lstStyle/>
        <a:p>
          <a:pPr algn="just"/>
          <a:r>
            <a:rPr lang="fr-FR" dirty="0"/>
            <a:t>La dissertation consiste à conduire une réflexion personnelle organisée sur une question littéraire portant sur l'une des œuvres et sur le parcours associé figurant dans le programme d'œuvres. Le candidat choisit l'un des trois sujets de dissertation, chacun étant en rapport avec l'une des œuvres du programme et son parcours associés. Pour développer son argumentation, le candidat s'appuie sur sa connaissance de l'œuvre et des textes étudiés dans le cadre de l'objet d'étude concerné, ainsi que sur ses lectures et sa culture personnelles. Cette production écrite est notée sur 20.</a:t>
          </a:r>
          <a:endParaRPr lang="en-US" dirty="0"/>
        </a:p>
      </dgm:t>
    </dgm:pt>
    <dgm:pt modelId="{9D6B15AE-C25D-4C7A-A41A-B1E7F7CA7367}" type="parTrans" cxnId="{49160B70-BF47-4017-A2A5-E83084995892}">
      <dgm:prSet/>
      <dgm:spPr/>
      <dgm:t>
        <a:bodyPr/>
        <a:lstStyle/>
        <a:p>
          <a:endParaRPr lang="en-US"/>
        </a:p>
      </dgm:t>
    </dgm:pt>
    <dgm:pt modelId="{8D0271AB-0EA4-4689-866A-E0EB3F80A819}" type="sibTrans" cxnId="{49160B70-BF47-4017-A2A5-E83084995892}">
      <dgm:prSet/>
      <dgm:spPr/>
      <dgm:t>
        <a:bodyPr/>
        <a:lstStyle/>
        <a:p>
          <a:endParaRPr lang="en-US"/>
        </a:p>
      </dgm:t>
    </dgm:pt>
    <dgm:pt modelId="{C8672EB9-9C72-4757-B5C3-592F09D28A6B}" type="pres">
      <dgm:prSet presAssocID="{90DF8481-2091-43E7-9741-C18C443CE102}" presName="linear" presStyleCnt="0">
        <dgm:presLayoutVars>
          <dgm:animLvl val="lvl"/>
          <dgm:resizeHandles val="exact"/>
        </dgm:presLayoutVars>
      </dgm:prSet>
      <dgm:spPr/>
    </dgm:pt>
    <dgm:pt modelId="{99193DC9-1414-47D5-A8EE-FAAEF1BBC35E}" type="pres">
      <dgm:prSet presAssocID="{13EF9BA2-94B1-440B-ABA4-A4E30444FFD1}" presName="parentText" presStyleLbl="node1" presStyleIdx="0" presStyleCnt="2" custLinFactNeighborX="0">
        <dgm:presLayoutVars>
          <dgm:chMax val="0"/>
          <dgm:bulletEnabled val="1"/>
        </dgm:presLayoutVars>
      </dgm:prSet>
      <dgm:spPr/>
    </dgm:pt>
    <dgm:pt modelId="{7BF8565C-D3BB-49A3-8F62-B664D6120F0A}" type="pres">
      <dgm:prSet presAssocID="{4753A65F-602C-4838-BFCD-51E351E7F4AA}" presName="spacer" presStyleCnt="0"/>
      <dgm:spPr/>
    </dgm:pt>
    <dgm:pt modelId="{F1FB6761-D04E-4ACD-84E8-E33259F46FE8}" type="pres">
      <dgm:prSet presAssocID="{62D93967-883D-4D14-9B99-10528289E38B}" presName="parentText" presStyleLbl="node1" presStyleIdx="1" presStyleCnt="2" custScaleY="115952">
        <dgm:presLayoutVars>
          <dgm:chMax val="0"/>
          <dgm:bulletEnabled val="1"/>
        </dgm:presLayoutVars>
      </dgm:prSet>
      <dgm:spPr/>
    </dgm:pt>
  </dgm:ptLst>
  <dgm:cxnLst>
    <dgm:cxn modelId="{63BB4203-EFDA-49BE-8B27-D27833E647CD}" srcId="{90DF8481-2091-43E7-9741-C18C443CE102}" destId="{13EF9BA2-94B1-440B-ABA4-A4E30444FFD1}" srcOrd="0" destOrd="0" parTransId="{14765DE4-8A76-454E-A963-77927E66EE44}" sibTransId="{4753A65F-602C-4838-BFCD-51E351E7F4AA}"/>
    <dgm:cxn modelId="{222F4E15-D2A3-4B07-AC43-5C2D6664D67D}" type="presOf" srcId="{90DF8481-2091-43E7-9741-C18C443CE102}" destId="{C8672EB9-9C72-4757-B5C3-592F09D28A6B}" srcOrd="0" destOrd="0" presId="urn:microsoft.com/office/officeart/2005/8/layout/vList2"/>
    <dgm:cxn modelId="{B0DEF35F-51B6-42F4-8D13-0D533E166317}" type="presOf" srcId="{13EF9BA2-94B1-440B-ABA4-A4E30444FFD1}" destId="{99193DC9-1414-47D5-A8EE-FAAEF1BBC35E}" srcOrd="0" destOrd="0" presId="urn:microsoft.com/office/officeart/2005/8/layout/vList2"/>
    <dgm:cxn modelId="{49160B70-BF47-4017-A2A5-E83084995892}" srcId="{90DF8481-2091-43E7-9741-C18C443CE102}" destId="{62D93967-883D-4D14-9B99-10528289E38B}" srcOrd="1" destOrd="0" parTransId="{9D6B15AE-C25D-4C7A-A41A-B1E7F7CA7367}" sibTransId="{8D0271AB-0EA4-4689-866A-E0EB3F80A819}"/>
    <dgm:cxn modelId="{FA0EDDC0-714D-4A83-8F26-7A50BBF8701F}" type="presOf" srcId="{62D93967-883D-4D14-9B99-10528289E38B}" destId="{F1FB6761-D04E-4ACD-84E8-E33259F46FE8}" srcOrd="0" destOrd="0" presId="urn:microsoft.com/office/officeart/2005/8/layout/vList2"/>
    <dgm:cxn modelId="{EFDAD24A-4647-498F-B895-FBEBC3A3EE92}" type="presParOf" srcId="{C8672EB9-9C72-4757-B5C3-592F09D28A6B}" destId="{99193DC9-1414-47D5-A8EE-FAAEF1BBC35E}" srcOrd="0" destOrd="0" presId="urn:microsoft.com/office/officeart/2005/8/layout/vList2"/>
    <dgm:cxn modelId="{43B30547-647E-4C52-962B-2B20EB185BE7}" type="presParOf" srcId="{C8672EB9-9C72-4757-B5C3-592F09D28A6B}" destId="{7BF8565C-D3BB-49A3-8F62-B664D6120F0A}" srcOrd="1" destOrd="0" presId="urn:microsoft.com/office/officeart/2005/8/layout/vList2"/>
    <dgm:cxn modelId="{578E8E7E-CFC0-4AA2-B821-D70139290DB0}" type="presParOf" srcId="{C8672EB9-9C72-4757-B5C3-592F09D28A6B}" destId="{F1FB6761-D04E-4ACD-84E8-E33259F46FE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EDD1C43-5CCB-4031-B1E0-1AA358F4B333}"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AFB6D4D4-7E79-4DED-934D-2A549B331BAA}">
      <dgm:prSet/>
      <dgm:spPr/>
      <dgm:t>
        <a:bodyPr/>
        <a:lstStyle/>
        <a:p>
          <a:pPr>
            <a:lnSpc>
              <a:spcPct val="100000"/>
            </a:lnSpc>
            <a:defRPr cap="all"/>
          </a:pPr>
          <a:r>
            <a:rPr lang="fr-FR" dirty="0"/>
            <a:t>Durée : 20 minutes</a:t>
          </a:r>
          <a:endParaRPr lang="en-US" dirty="0"/>
        </a:p>
      </dgm:t>
    </dgm:pt>
    <dgm:pt modelId="{242A77E2-58B8-4F7E-8E3A-E95E7478B0EC}" type="parTrans" cxnId="{9876B3FE-2192-4FFD-B0C0-E910965A39DB}">
      <dgm:prSet/>
      <dgm:spPr/>
      <dgm:t>
        <a:bodyPr/>
        <a:lstStyle/>
        <a:p>
          <a:endParaRPr lang="en-US"/>
        </a:p>
      </dgm:t>
    </dgm:pt>
    <dgm:pt modelId="{7143D6C0-EF56-4524-8C28-40D8E87D3EA9}" type="sibTrans" cxnId="{9876B3FE-2192-4FFD-B0C0-E910965A39DB}">
      <dgm:prSet/>
      <dgm:spPr/>
      <dgm:t>
        <a:bodyPr/>
        <a:lstStyle/>
        <a:p>
          <a:endParaRPr lang="en-US"/>
        </a:p>
      </dgm:t>
    </dgm:pt>
    <dgm:pt modelId="{61413034-9246-4F33-A88D-2E34BAFD85CD}">
      <dgm:prSet/>
      <dgm:spPr/>
      <dgm:t>
        <a:bodyPr/>
        <a:lstStyle/>
        <a:p>
          <a:pPr>
            <a:lnSpc>
              <a:spcPct val="100000"/>
            </a:lnSpc>
            <a:defRPr cap="all"/>
          </a:pPr>
          <a:r>
            <a:rPr lang="fr-FR" dirty="0"/>
            <a:t>Préparation : 30 minutes</a:t>
          </a:r>
          <a:endParaRPr lang="en-US" dirty="0"/>
        </a:p>
      </dgm:t>
    </dgm:pt>
    <dgm:pt modelId="{DA3C753B-5C50-4B8E-A2F6-98DECA2CE3E9}" type="parTrans" cxnId="{E76669C7-E275-49FF-BF06-A4C24EDF9646}">
      <dgm:prSet/>
      <dgm:spPr/>
      <dgm:t>
        <a:bodyPr/>
        <a:lstStyle/>
        <a:p>
          <a:endParaRPr lang="en-US"/>
        </a:p>
      </dgm:t>
    </dgm:pt>
    <dgm:pt modelId="{B4636984-DAED-43EB-B9DF-94C9F4037215}" type="sibTrans" cxnId="{E76669C7-E275-49FF-BF06-A4C24EDF9646}">
      <dgm:prSet/>
      <dgm:spPr/>
      <dgm:t>
        <a:bodyPr/>
        <a:lstStyle/>
        <a:p>
          <a:endParaRPr lang="en-US"/>
        </a:p>
      </dgm:t>
    </dgm:pt>
    <dgm:pt modelId="{2AE6AC7D-1A84-45A7-BA6D-18201996C7A3}">
      <dgm:prSet/>
      <dgm:spPr/>
      <dgm:t>
        <a:bodyPr/>
        <a:lstStyle/>
        <a:p>
          <a:pPr>
            <a:lnSpc>
              <a:spcPct val="100000"/>
            </a:lnSpc>
            <a:defRPr cap="all"/>
          </a:pPr>
          <a:r>
            <a:rPr lang="fr-FR"/>
            <a:t>Coefficient :  5</a:t>
          </a:r>
          <a:endParaRPr lang="en-US"/>
        </a:p>
      </dgm:t>
    </dgm:pt>
    <dgm:pt modelId="{8A7AF492-2B9A-443C-9447-B28727E17468}" type="parTrans" cxnId="{5F4F37E6-A00D-4EE6-A445-00E2B6655A30}">
      <dgm:prSet/>
      <dgm:spPr/>
      <dgm:t>
        <a:bodyPr/>
        <a:lstStyle/>
        <a:p>
          <a:endParaRPr lang="en-US"/>
        </a:p>
      </dgm:t>
    </dgm:pt>
    <dgm:pt modelId="{7D42E173-137E-4163-AEF9-25F8C02DED56}" type="sibTrans" cxnId="{5F4F37E6-A00D-4EE6-A445-00E2B6655A30}">
      <dgm:prSet/>
      <dgm:spPr/>
      <dgm:t>
        <a:bodyPr/>
        <a:lstStyle/>
        <a:p>
          <a:endParaRPr lang="en-US"/>
        </a:p>
      </dgm:t>
    </dgm:pt>
    <dgm:pt modelId="{3E5B75BC-E8A6-44C0-875E-4E88F76AAC04}" type="pres">
      <dgm:prSet presAssocID="{8EDD1C43-5CCB-4031-B1E0-1AA358F4B333}" presName="root" presStyleCnt="0">
        <dgm:presLayoutVars>
          <dgm:dir/>
          <dgm:resizeHandles val="exact"/>
        </dgm:presLayoutVars>
      </dgm:prSet>
      <dgm:spPr/>
    </dgm:pt>
    <dgm:pt modelId="{713C473F-1422-4088-89C6-D0875BE27FAD}" type="pres">
      <dgm:prSet presAssocID="{AFB6D4D4-7E79-4DED-934D-2A549B331BAA}" presName="compNode" presStyleCnt="0"/>
      <dgm:spPr/>
    </dgm:pt>
    <dgm:pt modelId="{13563B63-12F4-48A9-A71F-33E56D9A9609}" type="pres">
      <dgm:prSet presAssocID="{AFB6D4D4-7E79-4DED-934D-2A549B331BAA}" presName="iconBgRect" presStyleLbl="bgShp" presStyleIdx="0" presStyleCnt="3"/>
      <dgm:spPr/>
    </dgm:pt>
    <dgm:pt modelId="{5A35F074-25F4-4150-B866-3A3D23C5B336}" type="pres">
      <dgm:prSet presAssocID="{AFB6D4D4-7E79-4DED-934D-2A549B331BA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ronomètre"/>
        </a:ext>
      </dgm:extLst>
    </dgm:pt>
    <dgm:pt modelId="{CF838CB2-415A-4D1D-A0EB-7FFB481A9C9F}" type="pres">
      <dgm:prSet presAssocID="{AFB6D4D4-7E79-4DED-934D-2A549B331BAA}" presName="spaceRect" presStyleCnt="0"/>
      <dgm:spPr/>
    </dgm:pt>
    <dgm:pt modelId="{F3BEA59B-D150-4F73-AE69-7350F741DFB5}" type="pres">
      <dgm:prSet presAssocID="{AFB6D4D4-7E79-4DED-934D-2A549B331BAA}" presName="textRect" presStyleLbl="revTx" presStyleIdx="0" presStyleCnt="3" custLinFactX="23273" custLinFactNeighborX="100000" custLinFactNeighborY="-16565">
        <dgm:presLayoutVars>
          <dgm:chMax val="1"/>
          <dgm:chPref val="1"/>
        </dgm:presLayoutVars>
      </dgm:prSet>
      <dgm:spPr/>
    </dgm:pt>
    <dgm:pt modelId="{A12DA4A9-663B-4269-AD53-9EE61748318D}" type="pres">
      <dgm:prSet presAssocID="{7143D6C0-EF56-4524-8C28-40D8E87D3EA9}" presName="sibTrans" presStyleCnt="0"/>
      <dgm:spPr/>
    </dgm:pt>
    <dgm:pt modelId="{01216136-8190-4ECA-B701-7E980B2AE832}" type="pres">
      <dgm:prSet presAssocID="{61413034-9246-4F33-A88D-2E34BAFD85CD}" presName="compNode" presStyleCnt="0"/>
      <dgm:spPr/>
    </dgm:pt>
    <dgm:pt modelId="{8A16B442-575A-4374-9AD1-09E911DE49E8}" type="pres">
      <dgm:prSet presAssocID="{61413034-9246-4F33-A88D-2E34BAFD85CD}" presName="iconBgRect" presStyleLbl="bgShp" presStyleIdx="1" presStyleCnt="3"/>
      <dgm:spPr/>
    </dgm:pt>
    <dgm:pt modelId="{4DFE5CBC-476C-4274-99A2-C5A1F77A0BCD}" type="pres">
      <dgm:prSet presAssocID="{61413034-9246-4F33-A88D-2E34BAFD85CD}"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orloge"/>
        </a:ext>
      </dgm:extLst>
    </dgm:pt>
    <dgm:pt modelId="{D459BA34-2ADB-4626-9B3C-357CB9572B07}" type="pres">
      <dgm:prSet presAssocID="{61413034-9246-4F33-A88D-2E34BAFD85CD}" presName="spaceRect" presStyleCnt="0"/>
      <dgm:spPr/>
    </dgm:pt>
    <dgm:pt modelId="{41982FA7-B732-4134-A4BF-39638AEF965F}" type="pres">
      <dgm:prSet presAssocID="{61413034-9246-4F33-A88D-2E34BAFD85CD}" presName="textRect" presStyleLbl="revTx" presStyleIdx="1" presStyleCnt="3" custLinFactX="-8437" custLinFactNeighborX="-100000" custLinFactNeighborY="-16565">
        <dgm:presLayoutVars>
          <dgm:chMax val="1"/>
          <dgm:chPref val="1"/>
        </dgm:presLayoutVars>
      </dgm:prSet>
      <dgm:spPr/>
    </dgm:pt>
    <dgm:pt modelId="{D2EC6E03-976B-4190-BB96-E627FB6268F4}" type="pres">
      <dgm:prSet presAssocID="{B4636984-DAED-43EB-B9DF-94C9F4037215}" presName="sibTrans" presStyleCnt="0"/>
      <dgm:spPr/>
    </dgm:pt>
    <dgm:pt modelId="{D841A5E4-F4BE-4390-AF12-F3ACE3161E26}" type="pres">
      <dgm:prSet presAssocID="{2AE6AC7D-1A84-45A7-BA6D-18201996C7A3}" presName="compNode" presStyleCnt="0"/>
      <dgm:spPr/>
    </dgm:pt>
    <dgm:pt modelId="{55A2389A-9C24-48AC-BDB8-D856D501B142}" type="pres">
      <dgm:prSet presAssocID="{2AE6AC7D-1A84-45A7-BA6D-18201996C7A3}" presName="iconBgRect" presStyleLbl="bgShp" presStyleIdx="2" presStyleCnt="3"/>
      <dgm:spPr/>
    </dgm:pt>
    <dgm:pt modelId="{8BA31531-9DB4-4F7E-A34B-516FEB6EE982}" type="pres">
      <dgm:prSet presAssocID="{2AE6AC7D-1A84-45A7-BA6D-18201996C7A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che"/>
        </a:ext>
      </dgm:extLst>
    </dgm:pt>
    <dgm:pt modelId="{1B12BA45-E7A2-465B-83ED-D4AFF9870428}" type="pres">
      <dgm:prSet presAssocID="{2AE6AC7D-1A84-45A7-BA6D-18201996C7A3}" presName="spaceRect" presStyleCnt="0"/>
      <dgm:spPr/>
    </dgm:pt>
    <dgm:pt modelId="{D3871747-3616-4EB2-A511-8DC30732CF35}" type="pres">
      <dgm:prSet presAssocID="{2AE6AC7D-1A84-45A7-BA6D-18201996C7A3}" presName="textRect" presStyleLbl="revTx" presStyleIdx="2" presStyleCnt="3">
        <dgm:presLayoutVars>
          <dgm:chMax val="1"/>
          <dgm:chPref val="1"/>
        </dgm:presLayoutVars>
      </dgm:prSet>
      <dgm:spPr/>
    </dgm:pt>
  </dgm:ptLst>
  <dgm:cxnLst>
    <dgm:cxn modelId="{52E68506-80D6-489C-A2BA-F0DA96E35E87}" type="presOf" srcId="{AFB6D4D4-7E79-4DED-934D-2A549B331BAA}" destId="{F3BEA59B-D150-4F73-AE69-7350F741DFB5}" srcOrd="0" destOrd="0" presId="urn:microsoft.com/office/officeart/2018/5/layout/IconCircleLabelList"/>
    <dgm:cxn modelId="{FC8B7F4C-6B1D-4430-8FF2-617368CB8AB5}" type="presOf" srcId="{8EDD1C43-5CCB-4031-B1E0-1AA358F4B333}" destId="{3E5B75BC-E8A6-44C0-875E-4E88F76AAC04}" srcOrd="0" destOrd="0" presId="urn:microsoft.com/office/officeart/2018/5/layout/IconCircleLabelList"/>
    <dgm:cxn modelId="{B3328957-76FB-4C8F-826C-134A4BC4BE2D}" type="presOf" srcId="{61413034-9246-4F33-A88D-2E34BAFD85CD}" destId="{41982FA7-B732-4134-A4BF-39638AEF965F}" srcOrd="0" destOrd="0" presId="urn:microsoft.com/office/officeart/2018/5/layout/IconCircleLabelList"/>
    <dgm:cxn modelId="{8E9D51A3-23C3-4348-9039-1646D97F5313}" type="presOf" srcId="{2AE6AC7D-1A84-45A7-BA6D-18201996C7A3}" destId="{D3871747-3616-4EB2-A511-8DC30732CF35}" srcOrd="0" destOrd="0" presId="urn:microsoft.com/office/officeart/2018/5/layout/IconCircleLabelList"/>
    <dgm:cxn modelId="{E76669C7-E275-49FF-BF06-A4C24EDF9646}" srcId="{8EDD1C43-5CCB-4031-B1E0-1AA358F4B333}" destId="{61413034-9246-4F33-A88D-2E34BAFD85CD}" srcOrd="1" destOrd="0" parTransId="{DA3C753B-5C50-4B8E-A2F6-98DECA2CE3E9}" sibTransId="{B4636984-DAED-43EB-B9DF-94C9F4037215}"/>
    <dgm:cxn modelId="{5F4F37E6-A00D-4EE6-A445-00E2B6655A30}" srcId="{8EDD1C43-5CCB-4031-B1E0-1AA358F4B333}" destId="{2AE6AC7D-1A84-45A7-BA6D-18201996C7A3}" srcOrd="2" destOrd="0" parTransId="{8A7AF492-2B9A-443C-9447-B28727E17468}" sibTransId="{7D42E173-137E-4163-AEF9-25F8C02DED56}"/>
    <dgm:cxn modelId="{9876B3FE-2192-4FFD-B0C0-E910965A39DB}" srcId="{8EDD1C43-5CCB-4031-B1E0-1AA358F4B333}" destId="{AFB6D4D4-7E79-4DED-934D-2A549B331BAA}" srcOrd="0" destOrd="0" parTransId="{242A77E2-58B8-4F7E-8E3A-E95E7478B0EC}" sibTransId="{7143D6C0-EF56-4524-8C28-40D8E87D3EA9}"/>
    <dgm:cxn modelId="{A618303E-167D-49F7-AB90-B1AF513F1131}" type="presParOf" srcId="{3E5B75BC-E8A6-44C0-875E-4E88F76AAC04}" destId="{713C473F-1422-4088-89C6-D0875BE27FAD}" srcOrd="0" destOrd="0" presId="urn:microsoft.com/office/officeart/2018/5/layout/IconCircleLabelList"/>
    <dgm:cxn modelId="{F96B19B7-7298-4185-808E-0FC3C2E79899}" type="presParOf" srcId="{713C473F-1422-4088-89C6-D0875BE27FAD}" destId="{13563B63-12F4-48A9-A71F-33E56D9A9609}" srcOrd="0" destOrd="0" presId="urn:microsoft.com/office/officeart/2018/5/layout/IconCircleLabelList"/>
    <dgm:cxn modelId="{C42ADB18-3E7E-45F2-BCE3-5088684BBD8A}" type="presParOf" srcId="{713C473F-1422-4088-89C6-D0875BE27FAD}" destId="{5A35F074-25F4-4150-B866-3A3D23C5B336}" srcOrd="1" destOrd="0" presId="urn:microsoft.com/office/officeart/2018/5/layout/IconCircleLabelList"/>
    <dgm:cxn modelId="{0E5526C8-C281-45CD-89B2-9D6F7ED0E299}" type="presParOf" srcId="{713C473F-1422-4088-89C6-D0875BE27FAD}" destId="{CF838CB2-415A-4D1D-A0EB-7FFB481A9C9F}" srcOrd="2" destOrd="0" presId="urn:microsoft.com/office/officeart/2018/5/layout/IconCircleLabelList"/>
    <dgm:cxn modelId="{C4C61422-716C-4088-B6ED-5B8AF90F4AF3}" type="presParOf" srcId="{713C473F-1422-4088-89C6-D0875BE27FAD}" destId="{F3BEA59B-D150-4F73-AE69-7350F741DFB5}" srcOrd="3" destOrd="0" presId="urn:microsoft.com/office/officeart/2018/5/layout/IconCircleLabelList"/>
    <dgm:cxn modelId="{8BE07876-FE7A-426C-8287-DEB92A43E170}" type="presParOf" srcId="{3E5B75BC-E8A6-44C0-875E-4E88F76AAC04}" destId="{A12DA4A9-663B-4269-AD53-9EE61748318D}" srcOrd="1" destOrd="0" presId="urn:microsoft.com/office/officeart/2018/5/layout/IconCircleLabelList"/>
    <dgm:cxn modelId="{6C379DD6-9F33-4B92-BAF8-CE0F208BD30F}" type="presParOf" srcId="{3E5B75BC-E8A6-44C0-875E-4E88F76AAC04}" destId="{01216136-8190-4ECA-B701-7E980B2AE832}" srcOrd="2" destOrd="0" presId="urn:microsoft.com/office/officeart/2018/5/layout/IconCircleLabelList"/>
    <dgm:cxn modelId="{780F57AE-9D29-480D-9793-D329DE2AA43E}" type="presParOf" srcId="{01216136-8190-4ECA-B701-7E980B2AE832}" destId="{8A16B442-575A-4374-9AD1-09E911DE49E8}" srcOrd="0" destOrd="0" presId="urn:microsoft.com/office/officeart/2018/5/layout/IconCircleLabelList"/>
    <dgm:cxn modelId="{10D3C908-3908-49F5-8E65-2C24A0C55140}" type="presParOf" srcId="{01216136-8190-4ECA-B701-7E980B2AE832}" destId="{4DFE5CBC-476C-4274-99A2-C5A1F77A0BCD}" srcOrd="1" destOrd="0" presId="urn:microsoft.com/office/officeart/2018/5/layout/IconCircleLabelList"/>
    <dgm:cxn modelId="{C1F13A68-D275-430E-AFC2-CEB068A9B056}" type="presParOf" srcId="{01216136-8190-4ECA-B701-7E980B2AE832}" destId="{D459BA34-2ADB-4626-9B3C-357CB9572B07}" srcOrd="2" destOrd="0" presId="urn:microsoft.com/office/officeart/2018/5/layout/IconCircleLabelList"/>
    <dgm:cxn modelId="{6FF9571D-4771-4412-AD25-C6371375167A}" type="presParOf" srcId="{01216136-8190-4ECA-B701-7E980B2AE832}" destId="{41982FA7-B732-4134-A4BF-39638AEF965F}" srcOrd="3" destOrd="0" presId="urn:microsoft.com/office/officeart/2018/5/layout/IconCircleLabelList"/>
    <dgm:cxn modelId="{0A92A0CE-38C3-4C0F-AC47-E7704C139763}" type="presParOf" srcId="{3E5B75BC-E8A6-44C0-875E-4E88F76AAC04}" destId="{D2EC6E03-976B-4190-BB96-E627FB6268F4}" srcOrd="3" destOrd="0" presId="urn:microsoft.com/office/officeart/2018/5/layout/IconCircleLabelList"/>
    <dgm:cxn modelId="{6CBAA4B5-0886-4A88-8ACD-EFCA0C8F398D}" type="presParOf" srcId="{3E5B75BC-E8A6-44C0-875E-4E88F76AAC04}" destId="{D841A5E4-F4BE-4390-AF12-F3ACE3161E26}" srcOrd="4" destOrd="0" presId="urn:microsoft.com/office/officeart/2018/5/layout/IconCircleLabelList"/>
    <dgm:cxn modelId="{70A6374C-0324-4096-907C-E36B9312C574}" type="presParOf" srcId="{D841A5E4-F4BE-4390-AF12-F3ACE3161E26}" destId="{55A2389A-9C24-48AC-BDB8-D856D501B142}" srcOrd="0" destOrd="0" presId="urn:microsoft.com/office/officeart/2018/5/layout/IconCircleLabelList"/>
    <dgm:cxn modelId="{50FF9635-6DB1-44A8-9308-CE57C520D4CC}" type="presParOf" srcId="{D841A5E4-F4BE-4390-AF12-F3ACE3161E26}" destId="{8BA31531-9DB4-4F7E-A34B-516FEB6EE982}" srcOrd="1" destOrd="0" presId="urn:microsoft.com/office/officeart/2018/5/layout/IconCircleLabelList"/>
    <dgm:cxn modelId="{CA2C2432-1BB2-40A0-ABA6-B6EF7ACC8EA2}" type="presParOf" srcId="{D841A5E4-F4BE-4390-AF12-F3ACE3161E26}" destId="{1B12BA45-E7A2-465B-83ED-D4AFF9870428}" srcOrd="2" destOrd="0" presId="urn:microsoft.com/office/officeart/2018/5/layout/IconCircleLabelList"/>
    <dgm:cxn modelId="{EAA5E283-A428-4B49-8E4C-7B82B1D6B13C}" type="presParOf" srcId="{D841A5E4-F4BE-4390-AF12-F3ACE3161E26}" destId="{D3871747-3616-4EB2-A511-8DC30732CF35}"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E60967-97E5-4099-9618-08FD1E42F2F3}">
      <dsp:nvSpPr>
        <dsp:cNvPr id="0" name=""/>
        <dsp:cNvSpPr/>
      </dsp:nvSpPr>
      <dsp:spPr>
        <a:xfrm>
          <a:off x="4107050" y="3065531"/>
          <a:ext cx="629450" cy="1910090"/>
        </a:xfrm>
        <a:custGeom>
          <a:avLst/>
          <a:gdLst/>
          <a:ahLst/>
          <a:cxnLst/>
          <a:rect l="0" t="0" r="0" b="0"/>
          <a:pathLst>
            <a:path>
              <a:moveTo>
                <a:pt x="0" y="0"/>
              </a:moveTo>
              <a:lnTo>
                <a:pt x="314725" y="0"/>
              </a:lnTo>
              <a:lnTo>
                <a:pt x="314725" y="1910090"/>
              </a:lnTo>
              <a:lnTo>
                <a:pt x="629450" y="191009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C05355F-504D-4178-89AB-25352CFA938E}">
      <dsp:nvSpPr>
        <dsp:cNvPr id="0" name=""/>
        <dsp:cNvSpPr/>
      </dsp:nvSpPr>
      <dsp:spPr>
        <a:xfrm>
          <a:off x="4107050" y="3019811"/>
          <a:ext cx="629450" cy="91440"/>
        </a:xfrm>
        <a:custGeom>
          <a:avLst/>
          <a:gdLst/>
          <a:ahLst/>
          <a:cxnLst/>
          <a:rect l="0" t="0" r="0" b="0"/>
          <a:pathLst>
            <a:path>
              <a:moveTo>
                <a:pt x="0" y="45720"/>
              </a:moveTo>
              <a:lnTo>
                <a:pt x="314725" y="45720"/>
              </a:lnTo>
              <a:lnTo>
                <a:pt x="314725" y="134699"/>
              </a:lnTo>
              <a:lnTo>
                <a:pt x="629450" y="134699"/>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6522594-AE5A-4885-AA86-EF0DAA7F47BB}">
      <dsp:nvSpPr>
        <dsp:cNvPr id="0" name=""/>
        <dsp:cNvSpPr/>
      </dsp:nvSpPr>
      <dsp:spPr>
        <a:xfrm>
          <a:off x="4107050" y="1244419"/>
          <a:ext cx="629450" cy="1821111"/>
        </a:xfrm>
        <a:custGeom>
          <a:avLst/>
          <a:gdLst/>
          <a:ahLst/>
          <a:cxnLst/>
          <a:rect l="0" t="0" r="0" b="0"/>
          <a:pathLst>
            <a:path>
              <a:moveTo>
                <a:pt x="0" y="1821111"/>
              </a:moveTo>
              <a:lnTo>
                <a:pt x="314725" y="1821111"/>
              </a:lnTo>
              <a:lnTo>
                <a:pt x="314725" y="0"/>
              </a:lnTo>
              <a:lnTo>
                <a:pt x="629450"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7A5CF9B-2301-4162-ADCF-2ECE4727B2C2}">
      <dsp:nvSpPr>
        <dsp:cNvPr id="0" name=""/>
        <dsp:cNvSpPr/>
      </dsp:nvSpPr>
      <dsp:spPr>
        <a:xfrm>
          <a:off x="737" y="2501847"/>
          <a:ext cx="4106313" cy="11273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dirty="0"/>
            <a:t>La poésie du XIXe siècle </a:t>
          </a:r>
        </a:p>
        <a:p>
          <a:pPr marL="0" lvl="0" indent="0" algn="ctr" defTabSz="1066800">
            <a:lnSpc>
              <a:spcPct val="90000"/>
            </a:lnSpc>
            <a:spcBef>
              <a:spcPct val="0"/>
            </a:spcBef>
            <a:spcAft>
              <a:spcPct val="35000"/>
            </a:spcAft>
            <a:buNone/>
          </a:pPr>
          <a:r>
            <a:rPr lang="fr-FR" sz="2400" b="1" kern="1200" dirty="0"/>
            <a:t>au XXIe siècle</a:t>
          </a:r>
          <a:endParaRPr lang="en-US" sz="2400" kern="1200" dirty="0"/>
        </a:p>
      </dsp:txBody>
      <dsp:txXfrm>
        <a:off x="737" y="2501847"/>
        <a:ext cx="4106313" cy="1127368"/>
      </dsp:txXfrm>
    </dsp:sp>
    <dsp:sp modelId="{11684F19-4CAF-4717-82E1-36AEF318D9D3}">
      <dsp:nvSpPr>
        <dsp:cNvPr id="0" name=""/>
        <dsp:cNvSpPr/>
      </dsp:nvSpPr>
      <dsp:spPr>
        <a:xfrm>
          <a:off x="4736501" y="433769"/>
          <a:ext cx="3147251" cy="1621300"/>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kern="1200" dirty="0"/>
            <a:t>Victor Hugo, </a:t>
          </a:r>
          <a:r>
            <a:rPr lang="fr-FR" sz="2000" i="1" kern="1200" dirty="0"/>
            <a:t>Les Contemplations</a:t>
          </a:r>
          <a:r>
            <a:rPr lang="fr-FR" sz="2000" kern="1200" dirty="0"/>
            <a:t>, livres I à IV  Parcours : Les Mémoires d'une âme.</a:t>
          </a:r>
          <a:endParaRPr lang="en-US" sz="2000" kern="1200" dirty="0"/>
        </a:p>
      </dsp:txBody>
      <dsp:txXfrm>
        <a:off x="4736501" y="433769"/>
        <a:ext cx="3147251" cy="1621300"/>
      </dsp:txXfrm>
    </dsp:sp>
    <dsp:sp modelId="{7C2CBC6F-F8D9-4D0D-B839-453B748D7C92}">
      <dsp:nvSpPr>
        <dsp:cNvPr id="0" name=""/>
        <dsp:cNvSpPr/>
      </dsp:nvSpPr>
      <dsp:spPr>
        <a:xfrm>
          <a:off x="4736501" y="2448476"/>
          <a:ext cx="3147251" cy="141206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kern="1200" dirty="0"/>
            <a:t>Charles Baudelaire, </a:t>
          </a:r>
        </a:p>
        <a:p>
          <a:pPr marL="0" lvl="0" indent="0" algn="ctr" defTabSz="889000">
            <a:lnSpc>
              <a:spcPct val="90000"/>
            </a:lnSpc>
            <a:spcBef>
              <a:spcPct val="0"/>
            </a:spcBef>
            <a:spcAft>
              <a:spcPct val="35000"/>
            </a:spcAft>
            <a:buNone/>
          </a:pPr>
          <a:r>
            <a:rPr lang="fr-FR" sz="2000" i="1" kern="1200" dirty="0"/>
            <a:t>Les Fleurs du Mal </a:t>
          </a:r>
        </a:p>
        <a:p>
          <a:pPr marL="0" lvl="0" indent="0" algn="ctr" defTabSz="889000">
            <a:lnSpc>
              <a:spcPct val="90000"/>
            </a:lnSpc>
            <a:spcBef>
              <a:spcPct val="0"/>
            </a:spcBef>
            <a:spcAft>
              <a:spcPct val="35000"/>
            </a:spcAft>
            <a:buNone/>
          </a:pPr>
          <a:r>
            <a:rPr lang="fr-FR" sz="2000" kern="1200" dirty="0"/>
            <a:t>Parcours : Alchimie poétique : la boue et l'or.</a:t>
          </a:r>
          <a:endParaRPr lang="en-US" sz="2000" kern="1200" dirty="0"/>
        </a:p>
      </dsp:txBody>
      <dsp:txXfrm>
        <a:off x="4736501" y="2448476"/>
        <a:ext cx="3147251" cy="1412068"/>
      </dsp:txXfrm>
    </dsp:sp>
    <dsp:sp modelId="{7C71E488-57B8-4BC8-B50D-DDE119A85758}">
      <dsp:nvSpPr>
        <dsp:cNvPr id="0" name=""/>
        <dsp:cNvSpPr/>
      </dsp:nvSpPr>
      <dsp:spPr>
        <a:xfrm>
          <a:off x="4736501" y="4253951"/>
          <a:ext cx="3147251" cy="1443342"/>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kern="1200" dirty="0"/>
            <a:t>Guillaume Apollinaire, </a:t>
          </a:r>
          <a:r>
            <a:rPr lang="fr-FR" sz="2000" i="1" kern="1200" dirty="0"/>
            <a:t>Alcools</a:t>
          </a:r>
          <a:r>
            <a:rPr lang="fr-FR" sz="2000" kern="1200" dirty="0"/>
            <a:t> </a:t>
          </a:r>
        </a:p>
        <a:p>
          <a:pPr marL="0" lvl="0" indent="0" algn="ctr" defTabSz="889000">
            <a:lnSpc>
              <a:spcPct val="90000"/>
            </a:lnSpc>
            <a:spcBef>
              <a:spcPct val="0"/>
            </a:spcBef>
            <a:spcAft>
              <a:spcPct val="35000"/>
            </a:spcAft>
            <a:buNone/>
          </a:pPr>
          <a:r>
            <a:rPr lang="fr-FR" sz="2000" kern="1200" dirty="0"/>
            <a:t>Parcours : Modernité poétique ?</a:t>
          </a:r>
          <a:endParaRPr lang="en-US" sz="2000" kern="1200" dirty="0"/>
        </a:p>
      </dsp:txBody>
      <dsp:txXfrm>
        <a:off x="4736501" y="4253951"/>
        <a:ext cx="3147251" cy="144334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F43565-40E0-4EDC-9A66-7FA4D6A45C0C}">
      <dsp:nvSpPr>
        <dsp:cNvPr id="0" name=""/>
        <dsp:cNvSpPr/>
      </dsp:nvSpPr>
      <dsp:spPr>
        <a:xfrm>
          <a:off x="0" y="24422"/>
          <a:ext cx="6594475" cy="344377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b="1" kern="1200" cap="small" baseline="0" dirty="0"/>
            <a:t>Epreuve orale = 2 parties </a:t>
          </a:r>
        </a:p>
        <a:p>
          <a:pPr marL="0" lvl="0" indent="0" algn="l" defTabSz="1066800">
            <a:lnSpc>
              <a:spcPct val="90000"/>
            </a:lnSpc>
            <a:spcBef>
              <a:spcPct val="0"/>
            </a:spcBef>
            <a:spcAft>
              <a:spcPct val="35000"/>
            </a:spcAft>
            <a:buNone/>
          </a:pPr>
          <a:r>
            <a:rPr lang="fr-FR" sz="1700" kern="1200" dirty="0"/>
            <a:t>- </a:t>
          </a:r>
          <a:r>
            <a:rPr lang="fr-FR" sz="2000" b="1" kern="1200" dirty="0"/>
            <a:t>Exposé 12mn = 12 points </a:t>
          </a:r>
        </a:p>
        <a:p>
          <a:pPr marL="0" lvl="0" indent="0" algn="l" defTabSz="1066800">
            <a:lnSpc>
              <a:spcPct val="90000"/>
            </a:lnSpc>
            <a:spcBef>
              <a:spcPct val="0"/>
            </a:spcBef>
            <a:spcAft>
              <a:spcPct val="35000"/>
            </a:spcAft>
            <a:buNone/>
          </a:pPr>
          <a:r>
            <a:rPr lang="fr-FR" sz="1700" kern="1200" dirty="0">
              <a:sym typeface="Wingdings" panose="05000000000000000000" pitchFamily="2" charset="2"/>
            </a:rPr>
            <a:t>	</a:t>
          </a:r>
          <a:r>
            <a:rPr lang="fr-FR" sz="2000" kern="1200" dirty="0">
              <a:sym typeface="Wingdings" panose="05000000000000000000" pitchFamily="2" charset="2"/>
            </a:rPr>
            <a:t> 10  explication (10 pts)</a:t>
          </a:r>
        </a:p>
        <a:p>
          <a:pPr marL="0" lvl="0" indent="0" algn="l" defTabSz="1066800">
            <a:lnSpc>
              <a:spcPct val="90000"/>
            </a:lnSpc>
            <a:spcBef>
              <a:spcPct val="0"/>
            </a:spcBef>
            <a:spcAft>
              <a:spcPct val="35000"/>
            </a:spcAft>
            <a:buNone/>
          </a:pPr>
          <a:r>
            <a:rPr lang="fr-FR" sz="2000" kern="1200" dirty="0">
              <a:sym typeface="Wingdings" panose="05000000000000000000" pitchFamily="2" charset="2"/>
            </a:rPr>
            <a:t>	 2 question de grammaire (2 pts)</a:t>
          </a:r>
        </a:p>
        <a:p>
          <a:pPr marL="0" lvl="0" indent="0" algn="l" defTabSz="1066800">
            <a:lnSpc>
              <a:spcPct val="90000"/>
            </a:lnSpc>
            <a:spcBef>
              <a:spcPct val="0"/>
            </a:spcBef>
            <a:spcAft>
              <a:spcPct val="35000"/>
            </a:spcAft>
            <a:buNone/>
          </a:pPr>
          <a:r>
            <a:rPr lang="fr-FR" sz="1700" kern="1200" dirty="0">
              <a:sym typeface="Wingdings" panose="05000000000000000000" pitchFamily="2" charset="2"/>
            </a:rPr>
            <a:t>- </a:t>
          </a:r>
          <a:r>
            <a:rPr lang="fr-FR" sz="2000" b="1" kern="1200" dirty="0">
              <a:sym typeface="Wingdings" panose="05000000000000000000" pitchFamily="2" charset="2"/>
            </a:rPr>
            <a:t>Entretien  8mn = 8 points</a:t>
          </a:r>
        </a:p>
        <a:p>
          <a:pPr marL="0" lvl="0" indent="0" algn="l" defTabSz="1066800">
            <a:lnSpc>
              <a:spcPct val="90000"/>
            </a:lnSpc>
            <a:spcBef>
              <a:spcPct val="0"/>
            </a:spcBef>
            <a:spcAft>
              <a:spcPct val="35000"/>
            </a:spcAft>
            <a:buNone/>
          </a:pPr>
          <a:r>
            <a:rPr lang="fr-FR" sz="2000" kern="1200" dirty="0">
              <a:sym typeface="Wingdings" panose="05000000000000000000" pitchFamily="2" charset="2"/>
            </a:rPr>
            <a:t> Présentation de l’œuvre choisie : 5 mn</a:t>
          </a:r>
        </a:p>
        <a:p>
          <a:pPr marL="0" lvl="0" indent="0" algn="l" defTabSz="1066800">
            <a:lnSpc>
              <a:spcPct val="90000"/>
            </a:lnSpc>
            <a:spcBef>
              <a:spcPct val="0"/>
            </a:spcBef>
            <a:spcAft>
              <a:spcPct val="35000"/>
            </a:spcAft>
            <a:buNone/>
          </a:pPr>
          <a:r>
            <a:rPr lang="fr-FR" sz="2000" kern="1200" dirty="0">
              <a:sym typeface="Wingdings" panose="05000000000000000000" pitchFamily="2" charset="2"/>
            </a:rPr>
            <a:t> Entretien : 3 mn</a:t>
          </a:r>
          <a:endParaRPr lang="en-US" sz="2000" kern="1200" dirty="0"/>
        </a:p>
      </dsp:txBody>
      <dsp:txXfrm>
        <a:off x="168111" y="192533"/>
        <a:ext cx="6258253" cy="3107548"/>
      </dsp:txXfrm>
    </dsp:sp>
    <dsp:sp modelId="{F90881DD-EAAE-4B92-8A75-1658FA111C8E}">
      <dsp:nvSpPr>
        <dsp:cNvPr id="0" name=""/>
        <dsp:cNvSpPr/>
      </dsp:nvSpPr>
      <dsp:spPr>
        <a:xfrm>
          <a:off x="0" y="3607815"/>
          <a:ext cx="6594475" cy="1911922"/>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Vous présenterez en effet, en 2</a:t>
          </a:r>
          <a:r>
            <a:rPr lang="fr-FR" sz="1800" kern="1200" baseline="30000" dirty="0"/>
            <a:t>ème</a:t>
          </a:r>
          <a:r>
            <a:rPr lang="fr-FR" sz="1800" kern="1200" dirty="0"/>
            <a:t> partie de l’épreuve, une œuvre choisie parmi celles que vous aurez étudiées ou lues en lecture cursive, par exemple, pendant l’année. Il peut également s’agir d’une des 4 œuvres intégrales proposées à l’étude par votre professeur. </a:t>
          </a:r>
          <a:endParaRPr lang="en-US" sz="1800" kern="1200" dirty="0"/>
        </a:p>
      </dsp:txBody>
      <dsp:txXfrm>
        <a:off x="93332" y="3701147"/>
        <a:ext cx="6407811" cy="172525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B95608-C462-4535-8EFE-2F4D13907222}">
      <dsp:nvSpPr>
        <dsp:cNvPr id="0" name=""/>
        <dsp:cNvSpPr/>
      </dsp:nvSpPr>
      <dsp:spPr>
        <a:xfrm>
          <a:off x="9454" y="402836"/>
          <a:ext cx="1831726" cy="3010951"/>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dirty="0"/>
            <a:t>L'épreuve se fonde sur le descriptif des activités remis par l'enseignant, qui rend compte du travail qu'il a mené avec la classe durant l'année de première. </a:t>
          </a:r>
          <a:endParaRPr lang="en-US" sz="1800" kern="1200" dirty="0"/>
        </a:p>
      </dsp:txBody>
      <dsp:txXfrm>
        <a:off x="63103" y="456485"/>
        <a:ext cx="1724428" cy="2903653"/>
      </dsp:txXfrm>
    </dsp:sp>
    <dsp:sp modelId="{16517311-9028-49C6-B6BE-1CC5E1DA36D6}">
      <dsp:nvSpPr>
        <dsp:cNvPr id="0" name=""/>
        <dsp:cNvSpPr/>
      </dsp:nvSpPr>
      <dsp:spPr>
        <a:xfrm>
          <a:off x="2009519" y="1699572"/>
          <a:ext cx="356877" cy="417479"/>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kern="1200" dirty="0"/>
            <a:t>1</a:t>
          </a:r>
        </a:p>
      </dsp:txBody>
      <dsp:txXfrm>
        <a:off x="2009519" y="1783068"/>
        <a:ext cx="249814" cy="250487"/>
      </dsp:txXfrm>
    </dsp:sp>
    <dsp:sp modelId="{A615442D-680F-4814-9242-A08C799F19F4}">
      <dsp:nvSpPr>
        <dsp:cNvPr id="0" name=""/>
        <dsp:cNvSpPr/>
      </dsp:nvSpPr>
      <dsp:spPr>
        <a:xfrm>
          <a:off x="2514535" y="402836"/>
          <a:ext cx="1683386" cy="3010951"/>
        </a:xfrm>
        <a:prstGeom prst="roundRect">
          <a:avLst>
            <a:gd name="adj" fmla="val 10000"/>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dirty="0"/>
            <a:t>Chaque objet d'étude doit comporter :</a:t>
          </a:r>
          <a:endParaRPr lang="en-US" sz="2000" kern="1200" dirty="0"/>
        </a:p>
      </dsp:txBody>
      <dsp:txXfrm>
        <a:off x="2563840" y="452141"/>
        <a:ext cx="1584776" cy="2912341"/>
      </dsp:txXfrm>
    </dsp:sp>
    <dsp:sp modelId="{1E746104-C39E-44B1-9D17-87A632C0548F}">
      <dsp:nvSpPr>
        <dsp:cNvPr id="0" name=""/>
        <dsp:cNvSpPr/>
      </dsp:nvSpPr>
      <dsp:spPr>
        <a:xfrm>
          <a:off x="4366260" y="1699572"/>
          <a:ext cx="356877" cy="417479"/>
        </a:xfrm>
        <a:prstGeom prst="rightArrow">
          <a:avLst>
            <a:gd name="adj1" fmla="val 60000"/>
            <a:gd name="adj2" fmla="val 50000"/>
          </a:avLst>
        </a:prstGeom>
        <a:solidFill>
          <a:schemeClr val="accent5">
            <a:hueOff val="-2252848"/>
            <a:satOff val="-5806"/>
            <a:lumOff val="-392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kern="1200"/>
            <a:t>2</a:t>
          </a:r>
          <a:endParaRPr lang="en-US" sz="1600" kern="1200" dirty="0"/>
        </a:p>
      </dsp:txBody>
      <dsp:txXfrm>
        <a:off x="4366260" y="1783068"/>
        <a:ext cx="249814" cy="250487"/>
      </dsp:txXfrm>
    </dsp:sp>
    <dsp:sp modelId="{36D4ED68-A733-4C16-AFCB-0BB0F5A970F7}">
      <dsp:nvSpPr>
        <dsp:cNvPr id="0" name=""/>
        <dsp:cNvSpPr/>
      </dsp:nvSpPr>
      <dsp:spPr>
        <a:xfrm>
          <a:off x="4871276" y="402836"/>
          <a:ext cx="1683386" cy="3010951"/>
        </a:xfrm>
        <a:prstGeom prst="roundRect">
          <a:avLst>
            <a:gd name="adj" fmla="val 10000"/>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dirty="0"/>
            <a:t>au moins 5 textes susceptibles de donner lieu à une interrogation.</a:t>
          </a:r>
          <a:endParaRPr lang="en-US" sz="2000" kern="1200" dirty="0"/>
        </a:p>
      </dsp:txBody>
      <dsp:txXfrm>
        <a:off x="4920581" y="452141"/>
        <a:ext cx="1584776" cy="2912341"/>
      </dsp:txXfrm>
    </dsp:sp>
    <dsp:sp modelId="{65AEC21B-4910-44EE-944D-0818CA9962A1}">
      <dsp:nvSpPr>
        <dsp:cNvPr id="0" name=""/>
        <dsp:cNvSpPr/>
      </dsp:nvSpPr>
      <dsp:spPr>
        <a:xfrm>
          <a:off x="6723001" y="1699572"/>
          <a:ext cx="356877" cy="417479"/>
        </a:xfrm>
        <a:prstGeom prst="rightArrow">
          <a:avLst>
            <a:gd name="adj1" fmla="val 60000"/>
            <a:gd name="adj2" fmla="val 50000"/>
          </a:avLst>
        </a:prstGeom>
        <a:solidFill>
          <a:schemeClr val="accent5">
            <a:hueOff val="-4505695"/>
            <a:satOff val="-11613"/>
            <a:lumOff val="-78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kern="1200"/>
            <a:t>3</a:t>
          </a:r>
          <a:endParaRPr lang="en-US" sz="1600" kern="1200" dirty="0"/>
        </a:p>
      </dsp:txBody>
      <dsp:txXfrm>
        <a:off x="6723001" y="1783068"/>
        <a:ext cx="249814" cy="250487"/>
      </dsp:txXfrm>
    </dsp:sp>
    <dsp:sp modelId="{EBD5EC4F-F701-48C7-8661-F6C07230393F}">
      <dsp:nvSpPr>
        <dsp:cNvPr id="0" name=""/>
        <dsp:cNvSpPr/>
      </dsp:nvSpPr>
      <dsp:spPr>
        <a:xfrm>
          <a:off x="7228017" y="402836"/>
          <a:ext cx="1683386" cy="3010951"/>
        </a:xfrm>
        <a:prstGeom prst="roundRect">
          <a:avLst>
            <a:gd name="adj" fmla="val 10000"/>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dirty="0"/>
            <a:t>Soit 3 extraits au minimum pour chaque œuvre</a:t>
          </a:r>
        </a:p>
        <a:p>
          <a:pPr marL="0" lvl="0" indent="0" algn="ctr" defTabSz="889000">
            <a:lnSpc>
              <a:spcPct val="90000"/>
            </a:lnSpc>
            <a:spcBef>
              <a:spcPct val="0"/>
            </a:spcBef>
            <a:spcAft>
              <a:spcPct val="35000"/>
            </a:spcAft>
            <a:buNone/>
          </a:pPr>
          <a:r>
            <a:rPr lang="fr-FR" sz="2000" kern="1200" dirty="0"/>
            <a:t> + </a:t>
          </a:r>
        </a:p>
        <a:p>
          <a:pPr marL="0" lvl="0" indent="0" algn="ctr" defTabSz="889000">
            <a:lnSpc>
              <a:spcPct val="90000"/>
            </a:lnSpc>
            <a:spcBef>
              <a:spcPct val="0"/>
            </a:spcBef>
            <a:spcAft>
              <a:spcPct val="35000"/>
            </a:spcAft>
            <a:buNone/>
          </a:pPr>
          <a:r>
            <a:rPr lang="fr-FR" sz="2000" kern="1200" dirty="0"/>
            <a:t>2 extraits pour le parcours associé. </a:t>
          </a:r>
          <a:endParaRPr lang="en-US" sz="2000" kern="1200" dirty="0"/>
        </a:p>
      </dsp:txBody>
      <dsp:txXfrm>
        <a:off x="7277322" y="452141"/>
        <a:ext cx="1584776" cy="2912341"/>
      </dsp:txXfrm>
    </dsp:sp>
    <dsp:sp modelId="{3B145469-43CE-4CB8-B7CB-93690B7D3B12}">
      <dsp:nvSpPr>
        <dsp:cNvPr id="0" name=""/>
        <dsp:cNvSpPr/>
      </dsp:nvSpPr>
      <dsp:spPr>
        <a:xfrm>
          <a:off x="9079742" y="1699572"/>
          <a:ext cx="356877" cy="417479"/>
        </a:xfrm>
        <a:prstGeom prst="rightArrow">
          <a:avLst>
            <a:gd name="adj1" fmla="val 60000"/>
            <a:gd name="adj2" fmla="val 50000"/>
          </a:avLst>
        </a:prstGeom>
        <a:solidFill>
          <a:schemeClr val="accent5">
            <a:hueOff val="-6758543"/>
            <a:satOff val="-17419"/>
            <a:lumOff val="-1176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kern="1200"/>
            <a:t>4</a:t>
          </a:r>
        </a:p>
      </dsp:txBody>
      <dsp:txXfrm>
        <a:off x="9079742" y="1783068"/>
        <a:ext cx="249814" cy="250487"/>
      </dsp:txXfrm>
    </dsp:sp>
    <dsp:sp modelId="{CB68F2C0-FF74-49F5-B242-70BEDF40EC38}">
      <dsp:nvSpPr>
        <dsp:cNvPr id="0" name=""/>
        <dsp:cNvSpPr/>
      </dsp:nvSpPr>
      <dsp:spPr>
        <a:xfrm>
          <a:off x="9584758" y="402836"/>
          <a:ext cx="1683386" cy="3010951"/>
        </a:xfrm>
        <a:prstGeom prst="roundRect">
          <a:avLst>
            <a:gd name="adj" fmla="val 100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dirty="0"/>
            <a:t>Au total :</a:t>
          </a:r>
        </a:p>
        <a:p>
          <a:pPr marL="0" lvl="0" indent="0" algn="ctr" defTabSz="889000">
            <a:lnSpc>
              <a:spcPct val="90000"/>
            </a:lnSpc>
            <a:spcBef>
              <a:spcPct val="0"/>
            </a:spcBef>
            <a:spcAft>
              <a:spcPct val="35000"/>
            </a:spcAft>
            <a:buNone/>
          </a:pPr>
          <a:r>
            <a:rPr lang="fr-FR" sz="2000" kern="1200" dirty="0"/>
            <a:t> 20 textes à préparer cette année!</a:t>
          </a:r>
          <a:endParaRPr lang="en-US" sz="2000" kern="1200" dirty="0"/>
        </a:p>
      </dsp:txBody>
      <dsp:txXfrm>
        <a:off x="9634063" y="452141"/>
        <a:ext cx="1584776" cy="29123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F41A01-A5C0-4167-86E8-D27DB71C329E}">
      <dsp:nvSpPr>
        <dsp:cNvPr id="0" name=""/>
        <dsp:cNvSpPr/>
      </dsp:nvSpPr>
      <dsp:spPr>
        <a:xfrm>
          <a:off x="3692297" y="3008243"/>
          <a:ext cx="693189" cy="2054655"/>
        </a:xfrm>
        <a:custGeom>
          <a:avLst/>
          <a:gdLst/>
          <a:ahLst/>
          <a:cxnLst/>
          <a:rect l="0" t="0" r="0" b="0"/>
          <a:pathLst>
            <a:path>
              <a:moveTo>
                <a:pt x="0" y="0"/>
              </a:moveTo>
              <a:lnTo>
                <a:pt x="346594" y="0"/>
              </a:lnTo>
              <a:lnTo>
                <a:pt x="346594" y="2054655"/>
              </a:lnTo>
              <a:lnTo>
                <a:pt x="693189" y="205465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67EA6ED-8E65-4EA5-9F23-5701797776EB}">
      <dsp:nvSpPr>
        <dsp:cNvPr id="0" name=""/>
        <dsp:cNvSpPr/>
      </dsp:nvSpPr>
      <dsp:spPr>
        <a:xfrm>
          <a:off x="3692297" y="2941977"/>
          <a:ext cx="693189" cy="91440"/>
        </a:xfrm>
        <a:custGeom>
          <a:avLst/>
          <a:gdLst/>
          <a:ahLst/>
          <a:cxnLst/>
          <a:rect l="0" t="0" r="0" b="0"/>
          <a:pathLst>
            <a:path>
              <a:moveTo>
                <a:pt x="0" y="66265"/>
              </a:moveTo>
              <a:lnTo>
                <a:pt x="346594" y="66265"/>
              </a:lnTo>
              <a:lnTo>
                <a:pt x="346594" y="45720"/>
              </a:lnTo>
              <a:lnTo>
                <a:pt x="693189" y="4572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24DFC79-A94B-4C83-BB25-86B1627B4070}">
      <dsp:nvSpPr>
        <dsp:cNvPr id="0" name=""/>
        <dsp:cNvSpPr/>
      </dsp:nvSpPr>
      <dsp:spPr>
        <a:xfrm>
          <a:off x="3692297" y="933042"/>
          <a:ext cx="693189" cy="2075200"/>
        </a:xfrm>
        <a:custGeom>
          <a:avLst/>
          <a:gdLst/>
          <a:ahLst/>
          <a:cxnLst/>
          <a:rect l="0" t="0" r="0" b="0"/>
          <a:pathLst>
            <a:path>
              <a:moveTo>
                <a:pt x="0" y="2075200"/>
              </a:moveTo>
              <a:lnTo>
                <a:pt x="346594" y="2075200"/>
              </a:lnTo>
              <a:lnTo>
                <a:pt x="346594" y="0"/>
              </a:lnTo>
              <a:lnTo>
                <a:pt x="693189"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138E2BE-DDE6-407E-AB71-3CCE778431E9}">
      <dsp:nvSpPr>
        <dsp:cNvPr id="0" name=""/>
        <dsp:cNvSpPr/>
      </dsp:nvSpPr>
      <dsp:spPr>
        <a:xfrm>
          <a:off x="2796" y="2362393"/>
          <a:ext cx="3689501" cy="12916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a:t>La littérature d'idées du XVIe siècle au XVIIIe siècle </a:t>
          </a:r>
          <a:endParaRPr lang="en-US" sz="2400" kern="1200" dirty="0"/>
        </a:p>
      </dsp:txBody>
      <dsp:txXfrm>
        <a:off x="2796" y="2362393"/>
        <a:ext cx="3689501" cy="1291698"/>
      </dsp:txXfrm>
    </dsp:sp>
    <dsp:sp modelId="{CC0D6AE1-1C41-455D-97BF-77B9FA3B2E83}">
      <dsp:nvSpPr>
        <dsp:cNvPr id="0" name=""/>
        <dsp:cNvSpPr/>
      </dsp:nvSpPr>
      <dsp:spPr>
        <a:xfrm>
          <a:off x="4385487" y="147950"/>
          <a:ext cx="3465947" cy="157018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kern="1200" dirty="0"/>
            <a:t>Montaigne, </a:t>
          </a:r>
          <a:r>
            <a:rPr lang="fr-FR" sz="2000" i="1" u="none" kern="1200" dirty="0"/>
            <a:t>Essais</a:t>
          </a:r>
          <a:r>
            <a:rPr lang="fr-FR" sz="2000" kern="1200" dirty="0"/>
            <a:t>, "Des Cannibales", I, 31 ; "Des Coches", III, 6 / parcours : Notre monde vient d'en trouver un autre</a:t>
          </a:r>
          <a:r>
            <a:rPr lang="fr-FR" sz="1600" kern="1200" dirty="0"/>
            <a:t>.</a:t>
          </a:r>
          <a:endParaRPr lang="en-US" sz="1600" kern="1200" dirty="0"/>
        </a:p>
      </dsp:txBody>
      <dsp:txXfrm>
        <a:off x="4385487" y="147950"/>
        <a:ext cx="3465947" cy="1570184"/>
      </dsp:txXfrm>
    </dsp:sp>
    <dsp:sp modelId="{97564763-ABD2-40A3-94B5-C10170CE336B}">
      <dsp:nvSpPr>
        <dsp:cNvPr id="0" name=""/>
        <dsp:cNvSpPr/>
      </dsp:nvSpPr>
      <dsp:spPr>
        <a:xfrm>
          <a:off x="4385487" y="2151378"/>
          <a:ext cx="3465947" cy="1672639"/>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kern="1200" dirty="0"/>
            <a:t>Jean de La Fontaine, </a:t>
          </a:r>
          <a:r>
            <a:rPr lang="fr-FR" sz="2000" i="1" kern="1200" dirty="0"/>
            <a:t>Fables</a:t>
          </a:r>
          <a:r>
            <a:rPr lang="fr-FR" sz="2000" kern="1200" dirty="0"/>
            <a:t> (livres VII à XI) /</a:t>
          </a:r>
        </a:p>
        <a:p>
          <a:pPr marL="0" lvl="0" indent="0" algn="ctr" defTabSz="889000">
            <a:lnSpc>
              <a:spcPct val="90000"/>
            </a:lnSpc>
            <a:spcBef>
              <a:spcPct val="0"/>
            </a:spcBef>
            <a:spcAft>
              <a:spcPct val="35000"/>
            </a:spcAft>
            <a:buNone/>
          </a:pPr>
          <a:r>
            <a:rPr lang="fr-FR" sz="2000" kern="1200" dirty="0"/>
            <a:t>Parcours : Imagination et pensée au XVIIe siècle.</a:t>
          </a:r>
          <a:endParaRPr lang="en-US" sz="2000" kern="1200" dirty="0"/>
        </a:p>
      </dsp:txBody>
      <dsp:txXfrm>
        <a:off x="4385487" y="2151378"/>
        <a:ext cx="3465947" cy="1672639"/>
      </dsp:txXfrm>
    </dsp:sp>
    <dsp:sp modelId="{0D54C983-220C-43FD-A1E2-7793B26D1A52}">
      <dsp:nvSpPr>
        <dsp:cNvPr id="0" name=""/>
        <dsp:cNvSpPr/>
      </dsp:nvSpPr>
      <dsp:spPr>
        <a:xfrm>
          <a:off x="4385487" y="4257261"/>
          <a:ext cx="3465947" cy="161127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kern="1200" dirty="0"/>
            <a:t>Montesquieu, </a:t>
          </a:r>
          <a:r>
            <a:rPr lang="fr-FR" sz="2000" i="1" kern="1200" dirty="0"/>
            <a:t>Lettres persanes</a:t>
          </a:r>
        </a:p>
        <a:p>
          <a:pPr marL="0" lvl="0" indent="0" algn="ctr" defTabSz="889000">
            <a:lnSpc>
              <a:spcPct val="90000"/>
            </a:lnSpc>
            <a:spcBef>
              <a:spcPct val="0"/>
            </a:spcBef>
            <a:spcAft>
              <a:spcPct val="35000"/>
            </a:spcAft>
            <a:buNone/>
          </a:pPr>
          <a:r>
            <a:rPr lang="fr-FR" sz="2000" kern="1200" dirty="0"/>
            <a:t>Parcours : Le regard éloigné.</a:t>
          </a:r>
          <a:endParaRPr lang="en-US" sz="2000" kern="1200" dirty="0"/>
        </a:p>
      </dsp:txBody>
      <dsp:txXfrm>
        <a:off x="4385487" y="4257261"/>
        <a:ext cx="3465947" cy="16112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180B60-CF90-4393-A968-AA4EE933B191}">
      <dsp:nvSpPr>
        <dsp:cNvPr id="0" name=""/>
        <dsp:cNvSpPr/>
      </dsp:nvSpPr>
      <dsp:spPr>
        <a:xfrm>
          <a:off x="3510356" y="3008243"/>
          <a:ext cx="659032" cy="1591330"/>
        </a:xfrm>
        <a:custGeom>
          <a:avLst/>
          <a:gdLst/>
          <a:ahLst/>
          <a:cxnLst/>
          <a:rect l="0" t="0" r="0" b="0"/>
          <a:pathLst>
            <a:path>
              <a:moveTo>
                <a:pt x="0" y="0"/>
              </a:moveTo>
              <a:lnTo>
                <a:pt x="329516" y="0"/>
              </a:lnTo>
              <a:lnTo>
                <a:pt x="329516" y="1591330"/>
              </a:lnTo>
              <a:lnTo>
                <a:pt x="659032" y="159133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67EA6ED-8E65-4EA5-9F23-5701797776EB}">
      <dsp:nvSpPr>
        <dsp:cNvPr id="0" name=""/>
        <dsp:cNvSpPr/>
      </dsp:nvSpPr>
      <dsp:spPr>
        <a:xfrm>
          <a:off x="3510356" y="2951402"/>
          <a:ext cx="659032" cy="91440"/>
        </a:xfrm>
        <a:custGeom>
          <a:avLst/>
          <a:gdLst/>
          <a:ahLst/>
          <a:cxnLst/>
          <a:rect l="0" t="0" r="0" b="0"/>
          <a:pathLst>
            <a:path>
              <a:moveTo>
                <a:pt x="0" y="56840"/>
              </a:moveTo>
              <a:lnTo>
                <a:pt x="329516" y="56840"/>
              </a:lnTo>
              <a:lnTo>
                <a:pt x="329516" y="45720"/>
              </a:lnTo>
              <a:lnTo>
                <a:pt x="659032" y="4572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24DFC79-A94B-4C83-BB25-86B1627B4070}">
      <dsp:nvSpPr>
        <dsp:cNvPr id="0" name=""/>
        <dsp:cNvSpPr/>
      </dsp:nvSpPr>
      <dsp:spPr>
        <a:xfrm>
          <a:off x="3510356" y="1405791"/>
          <a:ext cx="659032" cy="1602451"/>
        </a:xfrm>
        <a:custGeom>
          <a:avLst/>
          <a:gdLst/>
          <a:ahLst/>
          <a:cxnLst/>
          <a:rect l="0" t="0" r="0" b="0"/>
          <a:pathLst>
            <a:path>
              <a:moveTo>
                <a:pt x="0" y="1602451"/>
              </a:moveTo>
              <a:lnTo>
                <a:pt x="329516" y="1602451"/>
              </a:lnTo>
              <a:lnTo>
                <a:pt x="329516" y="0"/>
              </a:lnTo>
              <a:lnTo>
                <a:pt x="659032"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138E2BE-DDE6-407E-AB71-3CCE778431E9}">
      <dsp:nvSpPr>
        <dsp:cNvPr id="0" name=""/>
        <dsp:cNvSpPr/>
      </dsp:nvSpPr>
      <dsp:spPr>
        <a:xfrm>
          <a:off x="2658" y="2394218"/>
          <a:ext cx="3507698" cy="122804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dirty="0"/>
            <a:t>Le roman et le récit du Moyen Âge au XXIe siècle </a:t>
          </a:r>
          <a:endParaRPr lang="en-US" sz="2400" kern="1200" dirty="0"/>
        </a:p>
      </dsp:txBody>
      <dsp:txXfrm>
        <a:off x="2658" y="2394218"/>
        <a:ext cx="3507698" cy="1228048"/>
      </dsp:txXfrm>
    </dsp:sp>
    <dsp:sp modelId="{CC0D6AE1-1C41-455D-97BF-77B9FA3B2E83}">
      <dsp:nvSpPr>
        <dsp:cNvPr id="0" name=""/>
        <dsp:cNvSpPr/>
      </dsp:nvSpPr>
      <dsp:spPr>
        <a:xfrm>
          <a:off x="4169389" y="728867"/>
          <a:ext cx="3295160" cy="135384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100000"/>
            </a:lnSpc>
            <a:spcBef>
              <a:spcPct val="0"/>
            </a:spcBef>
            <a:spcAft>
              <a:spcPts val="0"/>
            </a:spcAft>
            <a:buNone/>
          </a:pPr>
          <a:r>
            <a:rPr lang="fr-FR" sz="2000" kern="1200" dirty="0"/>
            <a:t>Madame de Lafayette, </a:t>
          </a:r>
        </a:p>
        <a:p>
          <a:pPr marL="0" lvl="0" indent="0" algn="ctr" defTabSz="889000">
            <a:lnSpc>
              <a:spcPct val="100000"/>
            </a:lnSpc>
            <a:spcBef>
              <a:spcPct val="0"/>
            </a:spcBef>
            <a:spcAft>
              <a:spcPts val="0"/>
            </a:spcAft>
            <a:buNone/>
          </a:pPr>
          <a:r>
            <a:rPr lang="fr-FR" sz="2000" i="1" kern="1200" dirty="0"/>
            <a:t>La Princesse de Clèves</a:t>
          </a:r>
        </a:p>
        <a:p>
          <a:pPr marL="0" lvl="0" indent="0" algn="ctr" defTabSz="889000">
            <a:lnSpc>
              <a:spcPct val="90000"/>
            </a:lnSpc>
            <a:spcBef>
              <a:spcPct val="0"/>
            </a:spcBef>
            <a:spcAft>
              <a:spcPct val="35000"/>
            </a:spcAft>
            <a:buNone/>
          </a:pPr>
          <a:r>
            <a:rPr lang="fr-FR" sz="2000" kern="1200" dirty="0"/>
            <a:t>Parcours : individu, morale et société.</a:t>
          </a:r>
          <a:endParaRPr lang="en-US" sz="2000" kern="1200" dirty="0"/>
        </a:p>
      </dsp:txBody>
      <dsp:txXfrm>
        <a:off x="4169389" y="728867"/>
        <a:ext cx="3295160" cy="1353847"/>
      </dsp:txXfrm>
    </dsp:sp>
    <dsp:sp modelId="{97564763-ABD2-40A3-94B5-C10170CE336B}">
      <dsp:nvSpPr>
        <dsp:cNvPr id="0" name=""/>
        <dsp:cNvSpPr/>
      </dsp:nvSpPr>
      <dsp:spPr>
        <a:xfrm>
          <a:off x="4169389" y="2494610"/>
          <a:ext cx="3295160" cy="100502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kern="1200" dirty="0"/>
            <a:t>Stendhal, </a:t>
          </a:r>
          <a:r>
            <a:rPr lang="fr-FR" sz="2000" i="1" kern="1200" dirty="0"/>
            <a:t>Le Rouge et Noir </a:t>
          </a:r>
          <a:r>
            <a:rPr lang="fr-FR" sz="2000" i="0" kern="1200" dirty="0"/>
            <a:t>P</a:t>
          </a:r>
          <a:r>
            <a:rPr lang="fr-FR" sz="2000" kern="1200" dirty="0"/>
            <a:t>arcours : Le personnage de roman, esthétiques et valeurs.</a:t>
          </a:r>
          <a:endParaRPr lang="en-US" sz="2000" kern="1200" dirty="0"/>
        </a:p>
      </dsp:txBody>
      <dsp:txXfrm>
        <a:off x="4169389" y="2494610"/>
        <a:ext cx="3295160" cy="1005024"/>
      </dsp:txXfrm>
    </dsp:sp>
    <dsp:sp modelId="{F5CDEC5E-23FE-43CE-8445-0711182AE460}">
      <dsp:nvSpPr>
        <dsp:cNvPr id="0" name=""/>
        <dsp:cNvSpPr/>
      </dsp:nvSpPr>
      <dsp:spPr>
        <a:xfrm>
          <a:off x="4169389" y="3911529"/>
          <a:ext cx="3295160" cy="137608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kern="1200" dirty="0"/>
            <a:t>Marguerite Yourcenar, </a:t>
          </a:r>
          <a:r>
            <a:rPr lang="fr-FR" sz="2000" i="1" kern="1200" dirty="0"/>
            <a:t>Mémoires d'Hadrien</a:t>
          </a:r>
        </a:p>
        <a:p>
          <a:pPr marL="0" lvl="0" indent="0" algn="ctr" defTabSz="889000">
            <a:lnSpc>
              <a:spcPct val="90000"/>
            </a:lnSpc>
            <a:spcBef>
              <a:spcPct val="0"/>
            </a:spcBef>
            <a:spcAft>
              <a:spcPct val="35000"/>
            </a:spcAft>
            <a:buNone/>
          </a:pPr>
          <a:r>
            <a:rPr lang="fr-FR" sz="2000" kern="1200" dirty="0"/>
            <a:t>Parcours : Soi-même comme un autre.</a:t>
          </a:r>
          <a:endParaRPr lang="en-US" sz="2000" kern="1200" dirty="0"/>
        </a:p>
      </dsp:txBody>
      <dsp:txXfrm>
        <a:off x="4169389" y="3911529"/>
        <a:ext cx="3295160" cy="13760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180B60-CF90-4393-A968-AA4EE933B191}">
      <dsp:nvSpPr>
        <dsp:cNvPr id="0" name=""/>
        <dsp:cNvSpPr/>
      </dsp:nvSpPr>
      <dsp:spPr>
        <a:xfrm>
          <a:off x="3510356" y="3008243"/>
          <a:ext cx="659032" cy="1591330"/>
        </a:xfrm>
        <a:custGeom>
          <a:avLst/>
          <a:gdLst/>
          <a:ahLst/>
          <a:cxnLst/>
          <a:rect l="0" t="0" r="0" b="0"/>
          <a:pathLst>
            <a:path>
              <a:moveTo>
                <a:pt x="0" y="0"/>
              </a:moveTo>
              <a:lnTo>
                <a:pt x="329516" y="0"/>
              </a:lnTo>
              <a:lnTo>
                <a:pt x="329516" y="1591330"/>
              </a:lnTo>
              <a:lnTo>
                <a:pt x="659032" y="159133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67EA6ED-8E65-4EA5-9F23-5701797776EB}">
      <dsp:nvSpPr>
        <dsp:cNvPr id="0" name=""/>
        <dsp:cNvSpPr/>
      </dsp:nvSpPr>
      <dsp:spPr>
        <a:xfrm>
          <a:off x="3510356" y="2951402"/>
          <a:ext cx="659032" cy="91440"/>
        </a:xfrm>
        <a:custGeom>
          <a:avLst/>
          <a:gdLst/>
          <a:ahLst/>
          <a:cxnLst/>
          <a:rect l="0" t="0" r="0" b="0"/>
          <a:pathLst>
            <a:path>
              <a:moveTo>
                <a:pt x="0" y="56840"/>
              </a:moveTo>
              <a:lnTo>
                <a:pt x="329516" y="56840"/>
              </a:lnTo>
              <a:lnTo>
                <a:pt x="329516" y="45720"/>
              </a:lnTo>
              <a:lnTo>
                <a:pt x="659032" y="4572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24DFC79-A94B-4C83-BB25-86B1627B4070}">
      <dsp:nvSpPr>
        <dsp:cNvPr id="0" name=""/>
        <dsp:cNvSpPr/>
      </dsp:nvSpPr>
      <dsp:spPr>
        <a:xfrm>
          <a:off x="3510356" y="1405791"/>
          <a:ext cx="659032" cy="1602451"/>
        </a:xfrm>
        <a:custGeom>
          <a:avLst/>
          <a:gdLst/>
          <a:ahLst/>
          <a:cxnLst/>
          <a:rect l="0" t="0" r="0" b="0"/>
          <a:pathLst>
            <a:path>
              <a:moveTo>
                <a:pt x="0" y="1602451"/>
              </a:moveTo>
              <a:lnTo>
                <a:pt x="329516" y="1602451"/>
              </a:lnTo>
              <a:lnTo>
                <a:pt x="329516" y="0"/>
              </a:lnTo>
              <a:lnTo>
                <a:pt x="659032"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138E2BE-DDE6-407E-AB71-3CCE778431E9}">
      <dsp:nvSpPr>
        <dsp:cNvPr id="0" name=""/>
        <dsp:cNvSpPr/>
      </dsp:nvSpPr>
      <dsp:spPr>
        <a:xfrm>
          <a:off x="2658" y="2394218"/>
          <a:ext cx="3507698" cy="122804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dirty="0"/>
            <a:t>Le théâtre du XVIe au XXIe siècle</a:t>
          </a:r>
          <a:endParaRPr lang="en-US" sz="2400" kern="1200" dirty="0"/>
        </a:p>
      </dsp:txBody>
      <dsp:txXfrm>
        <a:off x="2658" y="2394218"/>
        <a:ext cx="3507698" cy="1228048"/>
      </dsp:txXfrm>
    </dsp:sp>
    <dsp:sp modelId="{CC0D6AE1-1C41-455D-97BF-77B9FA3B2E83}">
      <dsp:nvSpPr>
        <dsp:cNvPr id="0" name=""/>
        <dsp:cNvSpPr/>
      </dsp:nvSpPr>
      <dsp:spPr>
        <a:xfrm>
          <a:off x="4169389" y="728867"/>
          <a:ext cx="3295160" cy="135384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100000"/>
            </a:lnSpc>
            <a:spcBef>
              <a:spcPct val="0"/>
            </a:spcBef>
            <a:spcAft>
              <a:spcPts val="0"/>
            </a:spcAft>
            <a:buNone/>
          </a:pPr>
          <a:r>
            <a:rPr lang="fr-FR" sz="1900" kern="1200" dirty="0"/>
            <a:t>Molière, </a:t>
          </a:r>
        </a:p>
        <a:p>
          <a:pPr marL="0" lvl="0" indent="0" algn="ctr" defTabSz="844550">
            <a:lnSpc>
              <a:spcPct val="100000"/>
            </a:lnSpc>
            <a:spcBef>
              <a:spcPct val="0"/>
            </a:spcBef>
            <a:spcAft>
              <a:spcPts val="0"/>
            </a:spcAft>
            <a:buNone/>
          </a:pPr>
          <a:r>
            <a:rPr lang="fr-FR" sz="1900" i="1" kern="1200" dirty="0"/>
            <a:t>Le Malade imaginaire</a:t>
          </a:r>
        </a:p>
        <a:p>
          <a:pPr marL="0" lvl="0" indent="0" algn="ctr" defTabSz="844550">
            <a:lnSpc>
              <a:spcPct val="90000"/>
            </a:lnSpc>
            <a:spcBef>
              <a:spcPct val="0"/>
            </a:spcBef>
            <a:spcAft>
              <a:spcPct val="35000"/>
            </a:spcAft>
            <a:buNone/>
          </a:pPr>
          <a:r>
            <a:rPr lang="fr-FR" sz="1900" kern="1200" dirty="0"/>
            <a:t>Parcours : Spectacle et comédie</a:t>
          </a:r>
          <a:endParaRPr lang="en-US" sz="1900" kern="1200" dirty="0"/>
        </a:p>
      </dsp:txBody>
      <dsp:txXfrm>
        <a:off x="4169389" y="728867"/>
        <a:ext cx="3295160" cy="1353847"/>
      </dsp:txXfrm>
    </dsp:sp>
    <dsp:sp modelId="{97564763-ABD2-40A3-94B5-C10170CE336B}">
      <dsp:nvSpPr>
        <dsp:cNvPr id="0" name=""/>
        <dsp:cNvSpPr/>
      </dsp:nvSpPr>
      <dsp:spPr>
        <a:xfrm>
          <a:off x="4169389" y="2494610"/>
          <a:ext cx="3295160" cy="100502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fr-FR" sz="1900" kern="1200" dirty="0"/>
            <a:t>Marivaux, </a:t>
          </a:r>
          <a:r>
            <a:rPr lang="fr-FR" sz="1900" i="1" kern="1200" dirty="0"/>
            <a:t>Les Fausses Confidences</a:t>
          </a:r>
        </a:p>
        <a:p>
          <a:pPr marL="0" lvl="0" indent="0" algn="ctr" defTabSz="844550">
            <a:lnSpc>
              <a:spcPct val="90000"/>
            </a:lnSpc>
            <a:spcBef>
              <a:spcPct val="0"/>
            </a:spcBef>
            <a:spcAft>
              <a:spcPct val="35000"/>
            </a:spcAft>
            <a:buNone/>
          </a:pPr>
          <a:r>
            <a:rPr lang="fr-FR" sz="1900" i="0" kern="1200" dirty="0"/>
            <a:t>P</a:t>
          </a:r>
          <a:r>
            <a:rPr lang="fr-FR" sz="1900" kern="1200" dirty="0"/>
            <a:t>arcours : Théâtre et stratagème</a:t>
          </a:r>
          <a:endParaRPr lang="en-US" sz="1900" kern="1200" dirty="0"/>
        </a:p>
      </dsp:txBody>
      <dsp:txXfrm>
        <a:off x="4169389" y="2494610"/>
        <a:ext cx="3295160" cy="1005024"/>
      </dsp:txXfrm>
    </dsp:sp>
    <dsp:sp modelId="{F5CDEC5E-23FE-43CE-8445-0711182AE460}">
      <dsp:nvSpPr>
        <dsp:cNvPr id="0" name=""/>
        <dsp:cNvSpPr/>
      </dsp:nvSpPr>
      <dsp:spPr>
        <a:xfrm>
          <a:off x="4169389" y="3911529"/>
          <a:ext cx="3295160" cy="137608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fr-FR" sz="1900" kern="1200" dirty="0"/>
            <a:t>Jean-Luc </a:t>
          </a:r>
          <a:r>
            <a:rPr lang="fr-FR" sz="1900" kern="1200" dirty="0" err="1"/>
            <a:t>Lagarce</a:t>
          </a:r>
          <a:r>
            <a:rPr lang="fr-FR" sz="1900" kern="1200" dirty="0"/>
            <a:t>, </a:t>
          </a:r>
          <a:r>
            <a:rPr lang="fr-FR" sz="1900" i="1" kern="1200" dirty="0"/>
            <a:t>Juste la fin du monde</a:t>
          </a:r>
        </a:p>
        <a:p>
          <a:pPr marL="0" lvl="0" indent="0" algn="ctr" defTabSz="844550">
            <a:lnSpc>
              <a:spcPct val="90000"/>
            </a:lnSpc>
            <a:spcBef>
              <a:spcPct val="0"/>
            </a:spcBef>
            <a:spcAft>
              <a:spcPct val="35000"/>
            </a:spcAft>
            <a:buNone/>
          </a:pPr>
          <a:r>
            <a:rPr lang="fr-FR" sz="1900" kern="1200" dirty="0"/>
            <a:t>Parcours : crise personnelle, crise familiale</a:t>
          </a:r>
          <a:endParaRPr lang="en-US" sz="1900" kern="1200" dirty="0"/>
        </a:p>
      </dsp:txBody>
      <dsp:txXfrm>
        <a:off x="4169389" y="3911529"/>
        <a:ext cx="3295160" cy="137608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7FCD8D-5988-477B-ABD4-FD300F2EA629}">
      <dsp:nvSpPr>
        <dsp:cNvPr id="0" name=""/>
        <dsp:cNvSpPr/>
      </dsp:nvSpPr>
      <dsp:spPr>
        <a:xfrm>
          <a:off x="2159220" y="-100214"/>
          <a:ext cx="2282038" cy="161160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dirty="0"/>
            <a:t>Les subordonnées conjonctives utilisées en fonction de compléments circonstanciels </a:t>
          </a:r>
          <a:endParaRPr lang="en-US" sz="1800" kern="1200" dirty="0"/>
        </a:p>
      </dsp:txBody>
      <dsp:txXfrm>
        <a:off x="2237892" y="-21542"/>
        <a:ext cx="2124694" cy="1454256"/>
      </dsp:txXfrm>
    </dsp:sp>
    <dsp:sp modelId="{E45B0B0A-FEEF-45B6-8EC8-3ADFF6947E7A}">
      <dsp:nvSpPr>
        <dsp:cNvPr id="0" name=""/>
        <dsp:cNvSpPr/>
      </dsp:nvSpPr>
      <dsp:spPr>
        <a:xfrm>
          <a:off x="977064" y="705585"/>
          <a:ext cx="4646351" cy="4646351"/>
        </a:xfrm>
        <a:custGeom>
          <a:avLst/>
          <a:gdLst/>
          <a:ahLst/>
          <a:cxnLst/>
          <a:rect l="0" t="0" r="0" b="0"/>
          <a:pathLst>
            <a:path>
              <a:moveTo>
                <a:pt x="3740479" y="482416"/>
              </a:moveTo>
              <a:arcTo wR="2323175" hR="2323175" stAng="18455682" swAng="1527484"/>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A8458D6F-BAF8-4775-8205-1A0467A227EA}">
      <dsp:nvSpPr>
        <dsp:cNvPr id="0" name=""/>
        <dsp:cNvSpPr/>
      </dsp:nvSpPr>
      <dsp:spPr>
        <a:xfrm>
          <a:off x="4334429" y="2281290"/>
          <a:ext cx="2577971" cy="1494941"/>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2100" kern="1200" dirty="0"/>
            <a:t>L’interrogation : syntaxe, sémantique et pragmatique </a:t>
          </a:r>
          <a:endParaRPr lang="en-US" sz="2100" kern="1200" dirty="0"/>
        </a:p>
      </dsp:txBody>
      <dsp:txXfrm>
        <a:off x="4407406" y="2354267"/>
        <a:ext cx="2432017" cy="1348987"/>
      </dsp:txXfrm>
    </dsp:sp>
    <dsp:sp modelId="{823D534F-0DC8-4721-8B5C-8A03F0746AD8}">
      <dsp:nvSpPr>
        <dsp:cNvPr id="0" name=""/>
        <dsp:cNvSpPr/>
      </dsp:nvSpPr>
      <dsp:spPr>
        <a:xfrm>
          <a:off x="977064" y="705585"/>
          <a:ext cx="4646351" cy="4646351"/>
        </a:xfrm>
        <a:custGeom>
          <a:avLst/>
          <a:gdLst/>
          <a:ahLst/>
          <a:cxnLst/>
          <a:rect l="0" t="0" r="0" b="0"/>
          <a:pathLst>
            <a:path>
              <a:moveTo>
                <a:pt x="4389156" y="3385658"/>
              </a:moveTo>
              <a:arcTo wR="2323175" hR="2323175" stAng="1632938" swAng="1581679"/>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41937285-EC26-4FDC-9974-F575DEFF2448}">
      <dsp:nvSpPr>
        <dsp:cNvPr id="0" name=""/>
        <dsp:cNvSpPr/>
      </dsp:nvSpPr>
      <dsp:spPr>
        <a:xfrm>
          <a:off x="2210437" y="4547415"/>
          <a:ext cx="2179605" cy="1609043"/>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2100" kern="1200" dirty="0"/>
            <a:t>L’expression de la négation</a:t>
          </a:r>
          <a:endParaRPr lang="en-US" sz="2100" kern="1200" dirty="0"/>
        </a:p>
      </dsp:txBody>
      <dsp:txXfrm>
        <a:off x="2288984" y="4625962"/>
        <a:ext cx="2022511" cy="1451949"/>
      </dsp:txXfrm>
    </dsp:sp>
    <dsp:sp modelId="{5CAC9204-A415-45A5-9ED0-5915C0306620}">
      <dsp:nvSpPr>
        <dsp:cNvPr id="0" name=""/>
        <dsp:cNvSpPr/>
      </dsp:nvSpPr>
      <dsp:spPr>
        <a:xfrm>
          <a:off x="977064" y="705585"/>
          <a:ext cx="4646351" cy="4646351"/>
        </a:xfrm>
        <a:custGeom>
          <a:avLst/>
          <a:gdLst/>
          <a:ahLst/>
          <a:cxnLst/>
          <a:rect l="0" t="0" r="0" b="0"/>
          <a:pathLst>
            <a:path>
              <a:moveTo>
                <a:pt x="936725" y="4187284"/>
              </a:moveTo>
              <a:arcTo wR="2323175" hR="2323175" stAng="7598425" swAng="1625890"/>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7F5F3798-8691-4B08-AD55-398D2C00D979}">
      <dsp:nvSpPr>
        <dsp:cNvPr id="0" name=""/>
        <dsp:cNvSpPr/>
      </dsp:nvSpPr>
      <dsp:spPr>
        <a:xfrm>
          <a:off x="-103456" y="2326422"/>
          <a:ext cx="2161042" cy="1404677"/>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kern="1200" dirty="0"/>
            <a:t>Lexique </a:t>
          </a:r>
          <a:endParaRPr lang="en-US" sz="2400" kern="1200" dirty="0"/>
        </a:p>
      </dsp:txBody>
      <dsp:txXfrm>
        <a:off x="-34885" y="2394993"/>
        <a:ext cx="2023900" cy="1267535"/>
      </dsp:txXfrm>
    </dsp:sp>
    <dsp:sp modelId="{98A25E31-25F4-40BE-B2C1-7EA2F1DC3458}">
      <dsp:nvSpPr>
        <dsp:cNvPr id="0" name=""/>
        <dsp:cNvSpPr/>
      </dsp:nvSpPr>
      <dsp:spPr>
        <a:xfrm>
          <a:off x="977064" y="705585"/>
          <a:ext cx="4646351" cy="4646351"/>
        </a:xfrm>
        <a:custGeom>
          <a:avLst/>
          <a:gdLst/>
          <a:ahLst/>
          <a:cxnLst/>
          <a:rect l="0" t="0" r="0" b="0"/>
          <a:pathLst>
            <a:path>
              <a:moveTo>
                <a:pt x="235014" y="1304977"/>
              </a:moveTo>
              <a:arcTo wR="2323175" hR="2323175" stAng="12359646" swAng="1571565"/>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711E07-D49C-446C-A76F-A8AF4A7612A9}">
      <dsp:nvSpPr>
        <dsp:cNvPr id="0" name=""/>
        <dsp:cNvSpPr/>
      </dsp:nvSpPr>
      <dsp:spPr>
        <a:xfrm>
          <a:off x="0" y="783652"/>
          <a:ext cx="7315200" cy="13356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E01E1B7-B514-4C2D-B1BA-01863DFA5244}">
      <dsp:nvSpPr>
        <dsp:cNvPr id="0" name=""/>
        <dsp:cNvSpPr/>
      </dsp:nvSpPr>
      <dsp:spPr>
        <a:xfrm>
          <a:off x="365760" y="1372"/>
          <a:ext cx="5120640" cy="15645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marL="0" lvl="0" indent="0" algn="l" defTabSz="2355850">
            <a:lnSpc>
              <a:spcPct val="90000"/>
            </a:lnSpc>
            <a:spcBef>
              <a:spcPct val="0"/>
            </a:spcBef>
            <a:spcAft>
              <a:spcPct val="35000"/>
            </a:spcAft>
            <a:buNone/>
          </a:pPr>
          <a:r>
            <a:rPr lang="fr-FR" sz="5300" kern="1200" dirty="0"/>
            <a:t>Durée : 4 heures</a:t>
          </a:r>
          <a:endParaRPr lang="en-US" sz="5300" kern="1200" dirty="0"/>
        </a:p>
      </dsp:txBody>
      <dsp:txXfrm>
        <a:off x="442136" y="77748"/>
        <a:ext cx="4967888" cy="1411808"/>
      </dsp:txXfrm>
    </dsp:sp>
    <dsp:sp modelId="{3F8622A1-1FE7-4862-BA03-8CA76B7DBEC8}">
      <dsp:nvSpPr>
        <dsp:cNvPr id="0" name=""/>
        <dsp:cNvSpPr/>
      </dsp:nvSpPr>
      <dsp:spPr>
        <a:xfrm>
          <a:off x="0" y="3187733"/>
          <a:ext cx="7315200" cy="1335600"/>
        </a:xfrm>
        <a:prstGeom prst="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sp>
    <dsp:sp modelId="{31F7CF75-D0E6-4009-85B0-93E51977804B}">
      <dsp:nvSpPr>
        <dsp:cNvPr id="0" name=""/>
        <dsp:cNvSpPr/>
      </dsp:nvSpPr>
      <dsp:spPr>
        <a:xfrm>
          <a:off x="365760" y="2405452"/>
          <a:ext cx="5120640" cy="156456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marL="0" lvl="0" indent="0" algn="l" defTabSz="2355850">
            <a:lnSpc>
              <a:spcPct val="90000"/>
            </a:lnSpc>
            <a:spcBef>
              <a:spcPct val="0"/>
            </a:spcBef>
            <a:spcAft>
              <a:spcPct val="35000"/>
            </a:spcAft>
            <a:buNone/>
          </a:pPr>
          <a:r>
            <a:rPr lang="fr-FR" sz="5300" kern="1200"/>
            <a:t>Coefficients : 5</a:t>
          </a:r>
          <a:endParaRPr lang="en-US" sz="5300" kern="1200"/>
        </a:p>
      </dsp:txBody>
      <dsp:txXfrm>
        <a:off x="442136" y="2481828"/>
        <a:ext cx="4967888" cy="141180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193DC9-1414-47D5-A8EE-FAAEF1BBC35E}">
      <dsp:nvSpPr>
        <dsp:cNvPr id="0" name=""/>
        <dsp:cNvSpPr/>
      </dsp:nvSpPr>
      <dsp:spPr>
        <a:xfrm>
          <a:off x="0" y="56581"/>
          <a:ext cx="6513603" cy="286021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fr-FR" sz="3600" kern="1200" dirty="0"/>
            <a:t>Le commentaire</a:t>
          </a:r>
          <a:endParaRPr lang="en-US" sz="3600" kern="1200" dirty="0"/>
        </a:p>
      </dsp:txBody>
      <dsp:txXfrm>
        <a:off x="139624" y="196205"/>
        <a:ext cx="6234355" cy="2580963"/>
      </dsp:txXfrm>
    </dsp:sp>
    <dsp:sp modelId="{97B35491-7734-402C-9492-71B149F606BC}">
      <dsp:nvSpPr>
        <dsp:cNvPr id="0" name=""/>
        <dsp:cNvSpPr/>
      </dsp:nvSpPr>
      <dsp:spPr>
        <a:xfrm>
          <a:off x="0" y="2968633"/>
          <a:ext cx="6513603" cy="2860211"/>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 Porte sur un texte littéraire, en lien avec un des objets d'étude du programme de la classe de première. </a:t>
          </a:r>
        </a:p>
        <a:p>
          <a:pPr marL="0" lvl="0" indent="0" algn="l" defTabSz="800100">
            <a:lnSpc>
              <a:spcPct val="90000"/>
            </a:lnSpc>
            <a:spcBef>
              <a:spcPct val="0"/>
            </a:spcBef>
            <a:spcAft>
              <a:spcPct val="35000"/>
            </a:spcAft>
            <a:buNone/>
          </a:pPr>
          <a:r>
            <a:rPr lang="fr-FR" sz="1800" kern="1200" dirty="0"/>
            <a:t>– Il s’agit de présenter de manière organisée ce qui a été retenu de la lecture. </a:t>
          </a:r>
        </a:p>
        <a:p>
          <a:pPr marL="0" lvl="0" indent="0" algn="l" defTabSz="800100">
            <a:lnSpc>
              <a:spcPct val="90000"/>
            </a:lnSpc>
            <a:spcBef>
              <a:spcPct val="0"/>
            </a:spcBef>
            <a:spcAft>
              <a:spcPct val="35000"/>
            </a:spcAft>
            <a:buNone/>
          </a:pPr>
          <a:r>
            <a:rPr lang="fr-FR" sz="1800" kern="1200" dirty="0"/>
            <a:t>- De justifier par des analyses précises son interprétation et ses jugements personnels. </a:t>
          </a:r>
        </a:p>
        <a:p>
          <a:pPr marL="0" lvl="0" indent="0" algn="l" defTabSz="800100">
            <a:lnSpc>
              <a:spcPct val="90000"/>
            </a:lnSpc>
            <a:spcBef>
              <a:spcPct val="0"/>
            </a:spcBef>
            <a:spcAft>
              <a:spcPct val="35000"/>
            </a:spcAft>
            <a:buNone/>
          </a:pPr>
          <a:r>
            <a:rPr lang="fr-FR" sz="1800" kern="1200" dirty="0"/>
            <a:t>- Il ne peut s’agir d’un extrait d'une des œuvres au programme.</a:t>
          </a:r>
        </a:p>
        <a:p>
          <a:pPr marL="0" lvl="0" indent="0" algn="l" defTabSz="800100">
            <a:lnSpc>
              <a:spcPct val="90000"/>
            </a:lnSpc>
            <a:spcBef>
              <a:spcPct val="0"/>
            </a:spcBef>
            <a:spcAft>
              <a:spcPct val="35000"/>
            </a:spcAft>
            <a:buNone/>
          </a:pPr>
          <a:r>
            <a:rPr lang="fr-FR" sz="1800" kern="1200" dirty="0"/>
            <a:t>- Production écrite notée sur 20.</a:t>
          </a:r>
          <a:endParaRPr lang="en-US" sz="1800" kern="1200" dirty="0"/>
        </a:p>
      </dsp:txBody>
      <dsp:txXfrm>
        <a:off x="139624" y="3108257"/>
        <a:ext cx="6234355" cy="258096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193DC9-1414-47D5-A8EE-FAAEF1BBC35E}">
      <dsp:nvSpPr>
        <dsp:cNvPr id="0" name=""/>
        <dsp:cNvSpPr/>
      </dsp:nvSpPr>
      <dsp:spPr>
        <a:xfrm>
          <a:off x="0" y="201465"/>
          <a:ext cx="6513603" cy="251608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fr-FR" sz="3600" kern="1200" dirty="0"/>
            <a:t>La dissertation</a:t>
          </a:r>
          <a:endParaRPr lang="en-US" sz="3600" kern="1200" dirty="0"/>
        </a:p>
      </dsp:txBody>
      <dsp:txXfrm>
        <a:off x="122825" y="324290"/>
        <a:ext cx="6267953" cy="2270435"/>
      </dsp:txXfrm>
    </dsp:sp>
    <dsp:sp modelId="{F1FB6761-D04E-4ACD-84E8-E33259F46FE8}">
      <dsp:nvSpPr>
        <dsp:cNvPr id="0" name=""/>
        <dsp:cNvSpPr/>
      </dsp:nvSpPr>
      <dsp:spPr>
        <a:xfrm>
          <a:off x="0" y="2766510"/>
          <a:ext cx="6513603" cy="291745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just" defTabSz="755650">
            <a:lnSpc>
              <a:spcPct val="90000"/>
            </a:lnSpc>
            <a:spcBef>
              <a:spcPct val="0"/>
            </a:spcBef>
            <a:spcAft>
              <a:spcPct val="35000"/>
            </a:spcAft>
            <a:buNone/>
          </a:pPr>
          <a:r>
            <a:rPr lang="fr-FR" sz="1700" kern="1200" dirty="0"/>
            <a:t>La dissertation consiste à conduire une réflexion personnelle organisée sur une question littéraire portant sur l'une des œuvres et sur le parcours associé figurant dans le programme d'œuvres. Le candidat choisit l'un des trois sujets de dissertation, chacun étant en rapport avec l'une des œuvres du programme et son parcours associés. Pour développer son argumentation, le candidat s'appuie sur sa connaissance de l'œuvre et des textes étudiés dans le cadre de l'objet d'étude concerné, ainsi que sur ses lectures et sa culture personnelles. Cette production écrite est notée sur 20.</a:t>
          </a:r>
          <a:endParaRPr lang="en-US" sz="1700" kern="1200" dirty="0"/>
        </a:p>
      </dsp:txBody>
      <dsp:txXfrm>
        <a:off x="142418" y="2908928"/>
        <a:ext cx="6228767" cy="263261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563B63-12F4-48A9-A71F-33E56D9A9609}">
      <dsp:nvSpPr>
        <dsp:cNvPr id="0" name=""/>
        <dsp:cNvSpPr/>
      </dsp:nvSpPr>
      <dsp:spPr>
        <a:xfrm>
          <a:off x="1148270" y="37400"/>
          <a:ext cx="1441125" cy="1441125"/>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35F074-25F4-4150-B866-3A3D23C5B336}">
      <dsp:nvSpPr>
        <dsp:cNvPr id="0" name=""/>
        <dsp:cNvSpPr/>
      </dsp:nvSpPr>
      <dsp:spPr>
        <a:xfrm>
          <a:off x="1455395" y="344525"/>
          <a:ext cx="826875" cy="82687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3BEA59B-D150-4F73-AE69-7350F741DFB5}">
      <dsp:nvSpPr>
        <dsp:cNvPr id="0" name=""/>
        <dsp:cNvSpPr/>
      </dsp:nvSpPr>
      <dsp:spPr>
        <a:xfrm>
          <a:off x="3599907" y="1808132"/>
          <a:ext cx="236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fr-FR" sz="2300" kern="1200" dirty="0"/>
            <a:t>Durée : 20 minutes</a:t>
          </a:r>
          <a:endParaRPr lang="en-US" sz="2300" kern="1200" dirty="0"/>
        </a:p>
      </dsp:txBody>
      <dsp:txXfrm>
        <a:off x="3599907" y="1808132"/>
        <a:ext cx="2362500" cy="720000"/>
      </dsp:txXfrm>
    </dsp:sp>
    <dsp:sp modelId="{8A16B442-575A-4374-9AD1-09E911DE49E8}">
      <dsp:nvSpPr>
        <dsp:cNvPr id="0" name=""/>
        <dsp:cNvSpPr/>
      </dsp:nvSpPr>
      <dsp:spPr>
        <a:xfrm>
          <a:off x="3924208" y="37400"/>
          <a:ext cx="1441125" cy="1441125"/>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FE5CBC-476C-4274-99A2-C5A1F77A0BCD}">
      <dsp:nvSpPr>
        <dsp:cNvPr id="0" name=""/>
        <dsp:cNvSpPr/>
      </dsp:nvSpPr>
      <dsp:spPr>
        <a:xfrm>
          <a:off x="4231333" y="344525"/>
          <a:ext cx="826875" cy="82687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1982FA7-B732-4134-A4BF-39638AEF965F}">
      <dsp:nvSpPr>
        <dsp:cNvPr id="0" name=""/>
        <dsp:cNvSpPr/>
      </dsp:nvSpPr>
      <dsp:spPr>
        <a:xfrm>
          <a:off x="901696" y="1808132"/>
          <a:ext cx="236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fr-FR" sz="2300" kern="1200" dirty="0"/>
            <a:t>Préparation : 30 minutes</a:t>
          </a:r>
          <a:endParaRPr lang="en-US" sz="2300" kern="1200" dirty="0"/>
        </a:p>
      </dsp:txBody>
      <dsp:txXfrm>
        <a:off x="901696" y="1808132"/>
        <a:ext cx="2362500" cy="720000"/>
      </dsp:txXfrm>
    </dsp:sp>
    <dsp:sp modelId="{55A2389A-9C24-48AC-BDB8-D856D501B142}">
      <dsp:nvSpPr>
        <dsp:cNvPr id="0" name=""/>
        <dsp:cNvSpPr/>
      </dsp:nvSpPr>
      <dsp:spPr>
        <a:xfrm>
          <a:off x="2536239" y="3238025"/>
          <a:ext cx="1441125" cy="1441125"/>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A31531-9DB4-4F7E-A34B-516FEB6EE982}">
      <dsp:nvSpPr>
        <dsp:cNvPr id="0" name=""/>
        <dsp:cNvSpPr/>
      </dsp:nvSpPr>
      <dsp:spPr>
        <a:xfrm>
          <a:off x="2843364" y="3545150"/>
          <a:ext cx="826875" cy="82687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3871747-3616-4EB2-A511-8DC30732CF35}">
      <dsp:nvSpPr>
        <dsp:cNvPr id="0" name=""/>
        <dsp:cNvSpPr/>
      </dsp:nvSpPr>
      <dsp:spPr>
        <a:xfrm>
          <a:off x="2075551" y="5128025"/>
          <a:ext cx="236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fr-FR" sz="2300" kern="1200"/>
            <a:t>Coefficient :  5</a:t>
          </a:r>
          <a:endParaRPr lang="en-US" sz="2300" kern="1200"/>
        </a:p>
      </dsp:txBody>
      <dsp:txXfrm>
        <a:off x="2075551" y="5128025"/>
        <a:ext cx="2362500" cy="720000"/>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ED7D44-7236-43EF-A138-D1900AEE437C}"/>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9E609965-74E5-4565-AAB7-57A3CCFABB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0D561AC-3AF1-4E4D-BBE9-3DC644A533D9}"/>
              </a:ext>
            </a:extLst>
          </p:cNvPr>
          <p:cNvSpPr>
            <a:spLocks noGrp="1"/>
          </p:cNvSpPr>
          <p:nvPr>
            <p:ph type="dt" sz="half" idx="10"/>
          </p:nvPr>
        </p:nvSpPr>
        <p:spPr/>
        <p:txBody>
          <a:bodyPr/>
          <a:lstStyle/>
          <a:p>
            <a:fld id="{C7CCF8CE-0612-44BE-9BFD-CD3D50640C56}" type="datetimeFigureOut">
              <a:rPr lang="fr-FR" smtClean="0"/>
              <a:t>30/08/2020</a:t>
            </a:fld>
            <a:endParaRPr lang="fr-FR"/>
          </a:p>
        </p:txBody>
      </p:sp>
      <p:sp>
        <p:nvSpPr>
          <p:cNvPr id="5" name="Espace réservé du pied de page 4">
            <a:extLst>
              <a:ext uri="{FF2B5EF4-FFF2-40B4-BE49-F238E27FC236}">
                <a16:creationId xmlns:a16="http://schemas.microsoft.com/office/drawing/2014/main" id="{6252F0AA-2B2E-44C6-83FF-DA2CA2E3988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FEA92EB-EABD-4C4A-B873-696E3AE1C730}"/>
              </a:ext>
            </a:extLst>
          </p:cNvPr>
          <p:cNvSpPr>
            <a:spLocks noGrp="1"/>
          </p:cNvSpPr>
          <p:nvPr>
            <p:ph type="sldNum" sz="quarter" idx="12"/>
          </p:nvPr>
        </p:nvSpPr>
        <p:spPr/>
        <p:txBody>
          <a:bodyPr/>
          <a:lstStyle/>
          <a:p>
            <a:fld id="{A1FFFE40-E1AE-4A28-A980-053F5DB3709A}" type="slidenum">
              <a:rPr lang="fr-FR" smtClean="0"/>
              <a:t>‹N°›</a:t>
            </a:fld>
            <a:endParaRPr lang="fr-FR"/>
          </a:p>
        </p:txBody>
      </p:sp>
    </p:spTree>
    <p:extLst>
      <p:ext uri="{BB962C8B-B14F-4D97-AF65-F5344CB8AC3E}">
        <p14:creationId xmlns:p14="http://schemas.microsoft.com/office/powerpoint/2010/main" val="3371953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C8F615-257F-4AE2-97D3-75D6538244F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8FDD5E97-FE3C-4FF5-934A-CDD480AC5163}"/>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C4830C3-7E73-4175-9793-45AE1A8EFD29}"/>
              </a:ext>
            </a:extLst>
          </p:cNvPr>
          <p:cNvSpPr>
            <a:spLocks noGrp="1"/>
          </p:cNvSpPr>
          <p:nvPr>
            <p:ph type="dt" sz="half" idx="10"/>
          </p:nvPr>
        </p:nvSpPr>
        <p:spPr/>
        <p:txBody>
          <a:bodyPr/>
          <a:lstStyle/>
          <a:p>
            <a:fld id="{C7CCF8CE-0612-44BE-9BFD-CD3D50640C56}" type="datetimeFigureOut">
              <a:rPr lang="fr-FR" smtClean="0"/>
              <a:t>30/08/2020</a:t>
            </a:fld>
            <a:endParaRPr lang="fr-FR"/>
          </a:p>
        </p:txBody>
      </p:sp>
      <p:sp>
        <p:nvSpPr>
          <p:cNvPr id="5" name="Espace réservé du pied de page 4">
            <a:extLst>
              <a:ext uri="{FF2B5EF4-FFF2-40B4-BE49-F238E27FC236}">
                <a16:creationId xmlns:a16="http://schemas.microsoft.com/office/drawing/2014/main" id="{40D2DBD1-868C-459B-B3AF-589D2F756E2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61F1E6E-2F92-46F1-9088-3640607D9F61}"/>
              </a:ext>
            </a:extLst>
          </p:cNvPr>
          <p:cNvSpPr>
            <a:spLocks noGrp="1"/>
          </p:cNvSpPr>
          <p:nvPr>
            <p:ph type="sldNum" sz="quarter" idx="12"/>
          </p:nvPr>
        </p:nvSpPr>
        <p:spPr/>
        <p:txBody>
          <a:bodyPr/>
          <a:lstStyle/>
          <a:p>
            <a:fld id="{A1FFFE40-E1AE-4A28-A980-053F5DB3709A}" type="slidenum">
              <a:rPr lang="fr-FR" smtClean="0"/>
              <a:t>‹N°›</a:t>
            </a:fld>
            <a:endParaRPr lang="fr-FR"/>
          </a:p>
        </p:txBody>
      </p:sp>
    </p:spTree>
    <p:extLst>
      <p:ext uri="{BB962C8B-B14F-4D97-AF65-F5344CB8AC3E}">
        <p14:creationId xmlns:p14="http://schemas.microsoft.com/office/powerpoint/2010/main" val="81232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44DE2B5-8A0A-407D-B7E3-B6DAC6063A0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0BB9E098-0A0E-4361-893B-022DD1D70777}"/>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C166436-5DBC-4B6D-AE6B-C5D0C35DFB38}"/>
              </a:ext>
            </a:extLst>
          </p:cNvPr>
          <p:cNvSpPr>
            <a:spLocks noGrp="1"/>
          </p:cNvSpPr>
          <p:nvPr>
            <p:ph type="dt" sz="half" idx="10"/>
          </p:nvPr>
        </p:nvSpPr>
        <p:spPr/>
        <p:txBody>
          <a:bodyPr/>
          <a:lstStyle/>
          <a:p>
            <a:fld id="{C7CCF8CE-0612-44BE-9BFD-CD3D50640C56}" type="datetimeFigureOut">
              <a:rPr lang="fr-FR" smtClean="0"/>
              <a:t>30/08/2020</a:t>
            </a:fld>
            <a:endParaRPr lang="fr-FR"/>
          </a:p>
        </p:txBody>
      </p:sp>
      <p:sp>
        <p:nvSpPr>
          <p:cNvPr id="5" name="Espace réservé du pied de page 4">
            <a:extLst>
              <a:ext uri="{FF2B5EF4-FFF2-40B4-BE49-F238E27FC236}">
                <a16:creationId xmlns:a16="http://schemas.microsoft.com/office/drawing/2014/main" id="{930BEC24-7A46-4CC1-BE4B-591F2F254CA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48CE13A-9E2C-4A4D-94B8-6171B31FF809}"/>
              </a:ext>
            </a:extLst>
          </p:cNvPr>
          <p:cNvSpPr>
            <a:spLocks noGrp="1"/>
          </p:cNvSpPr>
          <p:nvPr>
            <p:ph type="sldNum" sz="quarter" idx="12"/>
          </p:nvPr>
        </p:nvSpPr>
        <p:spPr/>
        <p:txBody>
          <a:bodyPr/>
          <a:lstStyle/>
          <a:p>
            <a:fld id="{A1FFFE40-E1AE-4A28-A980-053F5DB3709A}" type="slidenum">
              <a:rPr lang="fr-FR" smtClean="0"/>
              <a:t>‹N°›</a:t>
            </a:fld>
            <a:endParaRPr lang="fr-FR"/>
          </a:p>
        </p:txBody>
      </p:sp>
    </p:spTree>
    <p:extLst>
      <p:ext uri="{BB962C8B-B14F-4D97-AF65-F5344CB8AC3E}">
        <p14:creationId xmlns:p14="http://schemas.microsoft.com/office/powerpoint/2010/main" val="1733622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2C80E6-5B93-4ACA-99E5-0A693DFA49E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2959323-5B23-4B2B-A646-C42DB53B2A5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9DE50BB-8A62-4332-8E40-A25F31AA63E2}"/>
              </a:ext>
            </a:extLst>
          </p:cNvPr>
          <p:cNvSpPr>
            <a:spLocks noGrp="1"/>
          </p:cNvSpPr>
          <p:nvPr>
            <p:ph type="dt" sz="half" idx="10"/>
          </p:nvPr>
        </p:nvSpPr>
        <p:spPr/>
        <p:txBody>
          <a:bodyPr/>
          <a:lstStyle/>
          <a:p>
            <a:fld id="{C7CCF8CE-0612-44BE-9BFD-CD3D50640C56}" type="datetimeFigureOut">
              <a:rPr lang="fr-FR" smtClean="0"/>
              <a:t>30/08/2020</a:t>
            </a:fld>
            <a:endParaRPr lang="fr-FR"/>
          </a:p>
        </p:txBody>
      </p:sp>
      <p:sp>
        <p:nvSpPr>
          <p:cNvPr id="5" name="Espace réservé du pied de page 4">
            <a:extLst>
              <a:ext uri="{FF2B5EF4-FFF2-40B4-BE49-F238E27FC236}">
                <a16:creationId xmlns:a16="http://schemas.microsoft.com/office/drawing/2014/main" id="{E78DEFD4-129A-4BA6-889A-DA0A8D4D7B2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13AB9BB-E828-4734-864F-E0B17B502E64}"/>
              </a:ext>
            </a:extLst>
          </p:cNvPr>
          <p:cNvSpPr>
            <a:spLocks noGrp="1"/>
          </p:cNvSpPr>
          <p:nvPr>
            <p:ph type="sldNum" sz="quarter" idx="12"/>
          </p:nvPr>
        </p:nvSpPr>
        <p:spPr/>
        <p:txBody>
          <a:bodyPr/>
          <a:lstStyle/>
          <a:p>
            <a:fld id="{A1FFFE40-E1AE-4A28-A980-053F5DB3709A}" type="slidenum">
              <a:rPr lang="fr-FR" smtClean="0"/>
              <a:t>‹N°›</a:t>
            </a:fld>
            <a:endParaRPr lang="fr-FR"/>
          </a:p>
        </p:txBody>
      </p:sp>
    </p:spTree>
    <p:extLst>
      <p:ext uri="{BB962C8B-B14F-4D97-AF65-F5344CB8AC3E}">
        <p14:creationId xmlns:p14="http://schemas.microsoft.com/office/powerpoint/2010/main" val="2421959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0739AB-B535-4D4F-B2AE-FBEA1A61802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657DE9E0-C0EC-4C69-8B97-D93EA1A056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2A42BB34-468B-461D-8A5B-938ECBA6CF67}"/>
              </a:ext>
            </a:extLst>
          </p:cNvPr>
          <p:cNvSpPr>
            <a:spLocks noGrp="1"/>
          </p:cNvSpPr>
          <p:nvPr>
            <p:ph type="dt" sz="half" idx="10"/>
          </p:nvPr>
        </p:nvSpPr>
        <p:spPr/>
        <p:txBody>
          <a:bodyPr/>
          <a:lstStyle/>
          <a:p>
            <a:fld id="{C7CCF8CE-0612-44BE-9BFD-CD3D50640C56}" type="datetimeFigureOut">
              <a:rPr lang="fr-FR" smtClean="0"/>
              <a:t>30/08/2020</a:t>
            </a:fld>
            <a:endParaRPr lang="fr-FR"/>
          </a:p>
        </p:txBody>
      </p:sp>
      <p:sp>
        <p:nvSpPr>
          <p:cNvPr id="5" name="Espace réservé du pied de page 4">
            <a:extLst>
              <a:ext uri="{FF2B5EF4-FFF2-40B4-BE49-F238E27FC236}">
                <a16:creationId xmlns:a16="http://schemas.microsoft.com/office/drawing/2014/main" id="{5C159578-7CC6-447A-A01C-E8AA922B922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43D7C2F-06CA-4F61-B1DA-9472D7D431A8}"/>
              </a:ext>
            </a:extLst>
          </p:cNvPr>
          <p:cNvSpPr>
            <a:spLocks noGrp="1"/>
          </p:cNvSpPr>
          <p:nvPr>
            <p:ph type="sldNum" sz="quarter" idx="12"/>
          </p:nvPr>
        </p:nvSpPr>
        <p:spPr/>
        <p:txBody>
          <a:bodyPr/>
          <a:lstStyle/>
          <a:p>
            <a:fld id="{A1FFFE40-E1AE-4A28-A980-053F5DB3709A}" type="slidenum">
              <a:rPr lang="fr-FR" smtClean="0"/>
              <a:t>‹N°›</a:t>
            </a:fld>
            <a:endParaRPr lang="fr-FR"/>
          </a:p>
        </p:txBody>
      </p:sp>
    </p:spTree>
    <p:extLst>
      <p:ext uri="{BB962C8B-B14F-4D97-AF65-F5344CB8AC3E}">
        <p14:creationId xmlns:p14="http://schemas.microsoft.com/office/powerpoint/2010/main" val="4001555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9496FB-3E63-456C-9BD0-2FB55289680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8E0288-97E5-4FCD-8A31-9A5F5F261C3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18C8F912-AECB-4A95-95DB-708A890899B3}"/>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79B8E374-1A79-47B7-B0DB-817EEA66BA48}"/>
              </a:ext>
            </a:extLst>
          </p:cNvPr>
          <p:cNvSpPr>
            <a:spLocks noGrp="1"/>
          </p:cNvSpPr>
          <p:nvPr>
            <p:ph type="dt" sz="half" idx="10"/>
          </p:nvPr>
        </p:nvSpPr>
        <p:spPr/>
        <p:txBody>
          <a:bodyPr/>
          <a:lstStyle/>
          <a:p>
            <a:fld id="{C7CCF8CE-0612-44BE-9BFD-CD3D50640C56}" type="datetimeFigureOut">
              <a:rPr lang="fr-FR" smtClean="0"/>
              <a:t>30/08/2020</a:t>
            </a:fld>
            <a:endParaRPr lang="fr-FR"/>
          </a:p>
        </p:txBody>
      </p:sp>
      <p:sp>
        <p:nvSpPr>
          <p:cNvPr id="6" name="Espace réservé du pied de page 5">
            <a:extLst>
              <a:ext uri="{FF2B5EF4-FFF2-40B4-BE49-F238E27FC236}">
                <a16:creationId xmlns:a16="http://schemas.microsoft.com/office/drawing/2014/main" id="{78064136-5779-41CE-B1E1-2B34524D676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BC93626-CFE7-4937-A584-8D4B62904064}"/>
              </a:ext>
            </a:extLst>
          </p:cNvPr>
          <p:cNvSpPr>
            <a:spLocks noGrp="1"/>
          </p:cNvSpPr>
          <p:nvPr>
            <p:ph type="sldNum" sz="quarter" idx="12"/>
          </p:nvPr>
        </p:nvSpPr>
        <p:spPr/>
        <p:txBody>
          <a:bodyPr/>
          <a:lstStyle/>
          <a:p>
            <a:fld id="{A1FFFE40-E1AE-4A28-A980-053F5DB3709A}" type="slidenum">
              <a:rPr lang="fr-FR" smtClean="0"/>
              <a:t>‹N°›</a:t>
            </a:fld>
            <a:endParaRPr lang="fr-FR"/>
          </a:p>
        </p:txBody>
      </p:sp>
    </p:spTree>
    <p:extLst>
      <p:ext uri="{BB962C8B-B14F-4D97-AF65-F5344CB8AC3E}">
        <p14:creationId xmlns:p14="http://schemas.microsoft.com/office/powerpoint/2010/main" val="629580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8BAE12-2DCC-4734-9619-219ECDEBD8BD}"/>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87734415-B6F9-4C9C-ACDF-6441AECE72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F782D30-EDD0-42B6-BDEC-3EDFE232296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B02C666-2684-4EFB-8686-5A74996FB1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690D59F9-2899-4F1C-9699-84CC60657EC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3590B58-85CE-41BA-B2F2-B50F710C1B47}"/>
              </a:ext>
            </a:extLst>
          </p:cNvPr>
          <p:cNvSpPr>
            <a:spLocks noGrp="1"/>
          </p:cNvSpPr>
          <p:nvPr>
            <p:ph type="dt" sz="half" idx="10"/>
          </p:nvPr>
        </p:nvSpPr>
        <p:spPr/>
        <p:txBody>
          <a:bodyPr/>
          <a:lstStyle/>
          <a:p>
            <a:fld id="{C7CCF8CE-0612-44BE-9BFD-CD3D50640C56}" type="datetimeFigureOut">
              <a:rPr lang="fr-FR" smtClean="0"/>
              <a:t>30/08/2020</a:t>
            </a:fld>
            <a:endParaRPr lang="fr-FR"/>
          </a:p>
        </p:txBody>
      </p:sp>
      <p:sp>
        <p:nvSpPr>
          <p:cNvPr id="8" name="Espace réservé du pied de page 7">
            <a:extLst>
              <a:ext uri="{FF2B5EF4-FFF2-40B4-BE49-F238E27FC236}">
                <a16:creationId xmlns:a16="http://schemas.microsoft.com/office/drawing/2014/main" id="{24B7DEA8-5C6C-48AB-B4E8-61122D5F1DF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DC7055F-0BFF-47BE-AEC9-BFA7818544F1}"/>
              </a:ext>
            </a:extLst>
          </p:cNvPr>
          <p:cNvSpPr>
            <a:spLocks noGrp="1"/>
          </p:cNvSpPr>
          <p:nvPr>
            <p:ph type="sldNum" sz="quarter" idx="12"/>
          </p:nvPr>
        </p:nvSpPr>
        <p:spPr/>
        <p:txBody>
          <a:bodyPr/>
          <a:lstStyle/>
          <a:p>
            <a:fld id="{A1FFFE40-E1AE-4A28-A980-053F5DB3709A}" type="slidenum">
              <a:rPr lang="fr-FR" smtClean="0"/>
              <a:t>‹N°›</a:t>
            </a:fld>
            <a:endParaRPr lang="fr-FR"/>
          </a:p>
        </p:txBody>
      </p:sp>
    </p:spTree>
    <p:extLst>
      <p:ext uri="{BB962C8B-B14F-4D97-AF65-F5344CB8AC3E}">
        <p14:creationId xmlns:p14="http://schemas.microsoft.com/office/powerpoint/2010/main" val="2045030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B4D4FB-62DA-4A2F-89FE-E046E81111F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E1A3B6A-D3F8-47EB-8DA9-B10A7752F606}"/>
              </a:ext>
            </a:extLst>
          </p:cNvPr>
          <p:cNvSpPr>
            <a:spLocks noGrp="1"/>
          </p:cNvSpPr>
          <p:nvPr>
            <p:ph type="dt" sz="half" idx="10"/>
          </p:nvPr>
        </p:nvSpPr>
        <p:spPr/>
        <p:txBody>
          <a:bodyPr/>
          <a:lstStyle/>
          <a:p>
            <a:fld id="{C7CCF8CE-0612-44BE-9BFD-CD3D50640C56}" type="datetimeFigureOut">
              <a:rPr lang="fr-FR" smtClean="0"/>
              <a:t>30/08/2020</a:t>
            </a:fld>
            <a:endParaRPr lang="fr-FR"/>
          </a:p>
        </p:txBody>
      </p:sp>
      <p:sp>
        <p:nvSpPr>
          <p:cNvPr id="4" name="Espace réservé du pied de page 3">
            <a:extLst>
              <a:ext uri="{FF2B5EF4-FFF2-40B4-BE49-F238E27FC236}">
                <a16:creationId xmlns:a16="http://schemas.microsoft.com/office/drawing/2014/main" id="{AD81BC46-A9AA-407D-AEC9-4EB304337424}"/>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9CCE32FA-6473-4D28-8FE6-DE2AD7FB51EC}"/>
              </a:ext>
            </a:extLst>
          </p:cNvPr>
          <p:cNvSpPr>
            <a:spLocks noGrp="1"/>
          </p:cNvSpPr>
          <p:nvPr>
            <p:ph type="sldNum" sz="quarter" idx="12"/>
          </p:nvPr>
        </p:nvSpPr>
        <p:spPr/>
        <p:txBody>
          <a:bodyPr/>
          <a:lstStyle/>
          <a:p>
            <a:fld id="{A1FFFE40-E1AE-4A28-A980-053F5DB3709A}" type="slidenum">
              <a:rPr lang="fr-FR" smtClean="0"/>
              <a:t>‹N°›</a:t>
            </a:fld>
            <a:endParaRPr lang="fr-FR"/>
          </a:p>
        </p:txBody>
      </p:sp>
    </p:spTree>
    <p:extLst>
      <p:ext uri="{BB962C8B-B14F-4D97-AF65-F5344CB8AC3E}">
        <p14:creationId xmlns:p14="http://schemas.microsoft.com/office/powerpoint/2010/main" val="853339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7E8F857-9682-483C-A77A-5BC4A697E5B8}"/>
              </a:ext>
            </a:extLst>
          </p:cNvPr>
          <p:cNvSpPr>
            <a:spLocks noGrp="1"/>
          </p:cNvSpPr>
          <p:nvPr>
            <p:ph type="dt" sz="half" idx="10"/>
          </p:nvPr>
        </p:nvSpPr>
        <p:spPr/>
        <p:txBody>
          <a:bodyPr/>
          <a:lstStyle/>
          <a:p>
            <a:fld id="{C7CCF8CE-0612-44BE-9BFD-CD3D50640C56}" type="datetimeFigureOut">
              <a:rPr lang="fr-FR" smtClean="0"/>
              <a:t>30/08/2020</a:t>
            </a:fld>
            <a:endParaRPr lang="fr-FR"/>
          </a:p>
        </p:txBody>
      </p:sp>
      <p:sp>
        <p:nvSpPr>
          <p:cNvPr id="3" name="Espace réservé du pied de page 2">
            <a:extLst>
              <a:ext uri="{FF2B5EF4-FFF2-40B4-BE49-F238E27FC236}">
                <a16:creationId xmlns:a16="http://schemas.microsoft.com/office/drawing/2014/main" id="{99CFC531-BE9E-4026-930F-C5388BD1892E}"/>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757DC065-F3A7-411B-BDA0-C16D8FA355F7}"/>
              </a:ext>
            </a:extLst>
          </p:cNvPr>
          <p:cNvSpPr>
            <a:spLocks noGrp="1"/>
          </p:cNvSpPr>
          <p:nvPr>
            <p:ph type="sldNum" sz="quarter" idx="12"/>
          </p:nvPr>
        </p:nvSpPr>
        <p:spPr/>
        <p:txBody>
          <a:bodyPr/>
          <a:lstStyle/>
          <a:p>
            <a:fld id="{A1FFFE40-E1AE-4A28-A980-053F5DB3709A}" type="slidenum">
              <a:rPr lang="fr-FR" smtClean="0"/>
              <a:t>‹N°›</a:t>
            </a:fld>
            <a:endParaRPr lang="fr-FR"/>
          </a:p>
        </p:txBody>
      </p:sp>
    </p:spTree>
    <p:extLst>
      <p:ext uri="{BB962C8B-B14F-4D97-AF65-F5344CB8AC3E}">
        <p14:creationId xmlns:p14="http://schemas.microsoft.com/office/powerpoint/2010/main" val="236560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D7037A-41BD-48D3-852B-59E42287996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A10E8BED-09C9-429E-B96D-469749181C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B3890132-4042-4B5E-8908-46A8D2621E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55C17AC-00F3-4194-9638-3D0268B2058F}"/>
              </a:ext>
            </a:extLst>
          </p:cNvPr>
          <p:cNvSpPr>
            <a:spLocks noGrp="1"/>
          </p:cNvSpPr>
          <p:nvPr>
            <p:ph type="dt" sz="half" idx="10"/>
          </p:nvPr>
        </p:nvSpPr>
        <p:spPr/>
        <p:txBody>
          <a:bodyPr/>
          <a:lstStyle/>
          <a:p>
            <a:fld id="{C7CCF8CE-0612-44BE-9BFD-CD3D50640C56}" type="datetimeFigureOut">
              <a:rPr lang="fr-FR" smtClean="0"/>
              <a:t>30/08/2020</a:t>
            </a:fld>
            <a:endParaRPr lang="fr-FR"/>
          </a:p>
        </p:txBody>
      </p:sp>
      <p:sp>
        <p:nvSpPr>
          <p:cNvPr id="6" name="Espace réservé du pied de page 5">
            <a:extLst>
              <a:ext uri="{FF2B5EF4-FFF2-40B4-BE49-F238E27FC236}">
                <a16:creationId xmlns:a16="http://schemas.microsoft.com/office/drawing/2014/main" id="{AC666DDD-2777-475A-807C-F8E44889DB0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C74D361-0367-433F-ACB4-32A6739AB4A0}"/>
              </a:ext>
            </a:extLst>
          </p:cNvPr>
          <p:cNvSpPr>
            <a:spLocks noGrp="1"/>
          </p:cNvSpPr>
          <p:nvPr>
            <p:ph type="sldNum" sz="quarter" idx="12"/>
          </p:nvPr>
        </p:nvSpPr>
        <p:spPr/>
        <p:txBody>
          <a:bodyPr/>
          <a:lstStyle/>
          <a:p>
            <a:fld id="{A1FFFE40-E1AE-4A28-A980-053F5DB3709A}" type="slidenum">
              <a:rPr lang="fr-FR" smtClean="0"/>
              <a:t>‹N°›</a:t>
            </a:fld>
            <a:endParaRPr lang="fr-FR"/>
          </a:p>
        </p:txBody>
      </p:sp>
    </p:spTree>
    <p:extLst>
      <p:ext uri="{BB962C8B-B14F-4D97-AF65-F5344CB8AC3E}">
        <p14:creationId xmlns:p14="http://schemas.microsoft.com/office/powerpoint/2010/main" val="624003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EB2C8A-3256-4F6B-83CC-AC1E744688D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38F9AFF-4AC2-4EE4-AD74-9A7B107E57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F6C18FF-EDC5-47A2-8E22-7C487D4479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452C598-07ED-4E3D-A1B5-61ABB7471968}"/>
              </a:ext>
            </a:extLst>
          </p:cNvPr>
          <p:cNvSpPr>
            <a:spLocks noGrp="1"/>
          </p:cNvSpPr>
          <p:nvPr>
            <p:ph type="dt" sz="half" idx="10"/>
          </p:nvPr>
        </p:nvSpPr>
        <p:spPr/>
        <p:txBody>
          <a:bodyPr/>
          <a:lstStyle/>
          <a:p>
            <a:fld id="{C7CCF8CE-0612-44BE-9BFD-CD3D50640C56}" type="datetimeFigureOut">
              <a:rPr lang="fr-FR" smtClean="0"/>
              <a:t>30/08/2020</a:t>
            </a:fld>
            <a:endParaRPr lang="fr-FR"/>
          </a:p>
        </p:txBody>
      </p:sp>
      <p:sp>
        <p:nvSpPr>
          <p:cNvPr id="6" name="Espace réservé du pied de page 5">
            <a:extLst>
              <a:ext uri="{FF2B5EF4-FFF2-40B4-BE49-F238E27FC236}">
                <a16:creationId xmlns:a16="http://schemas.microsoft.com/office/drawing/2014/main" id="{AC42A738-FF43-48DA-B859-2CA3AFD56F3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33F36B5-BF82-4C42-AE3E-0CDD25F89939}"/>
              </a:ext>
            </a:extLst>
          </p:cNvPr>
          <p:cNvSpPr>
            <a:spLocks noGrp="1"/>
          </p:cNvSpPr>
          <p:nvPr>
            <p:ph type="sldNum" sz="quarter" idx="12"/>
          </p:nvPr>
        </p:nvSpPr>
        <p:spPr/>
        <p:txBody>
          <a:bodyPr/>
          <a:lstStyle/>
          <a:p>
            <a:fld id="{A1FFFE40-E1AE-4A28-A980-053F5DB3709A}" type="slidenum">
              <a:rPr lang="fr-FR" smtClean="0"/>
              <a:t>‹N°›</a:t>
            </a:fld>
            <a:endParaRPr lang="fr-FR"/>
          </a:p>
        </p:txBody>
      </p:sp>
    </p:spTree>
    <p:extLst>
      <p:ext uri="{BB962C8B-B14F-4D97-AF65-F5344CB8AC3E}">
        <p14:creationId xmlns:p14="http://schemas.microsoft.com/office/powerpoint/2010/main" val="1605976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D87494D-0523-4CFA-9C2A-72F6201A19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A04AED65-D67B-4659-8257-A540D9572C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E8EE8E2-5432-4D49-A2B5-9BCF20F073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CCF8CE-0612-44BE-9BFD-CD3D50640C56}" type="datetimeFigureOut">
              <a:rPr lang="fr-FR" smtClean="0"/>
              <a:t>30/08/2020</a:t>
            </a:fld>
            <a:endParaRPr lang="fr-FR"/>
          </a:p>
        </p:txBody>
      </p:sp>
      <p:sp>
        <p:nvSpPr>
          <p:cNvPr id="5" name="Espace réservé du pied de page 4">
            <a:extLst>
              <a:ext uri="{FF2B5EF4-FFF2-40B4-BE49-F238E27FC236}">
                <a16:creationId xmlns:a16="http://schemas.microsoft.com/office/drawing/2014/main" id="{A526170A-F47E-47B6-A313-8E9B75BB57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E1D3496-88F5-4BEE-8D80-571BA3B983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FFFE40-E1AE-4A28-A980-053F5DB3709A}" type="slidenum">
              <a:rPr lang="fr-FR" smtClean="0"/>
              <a:t>‹N°›</a:t>
            </a:fld>
            <a:endParaRPr lang="fr-FR"/>
          </a:p>
        </p:txBody>
      </p:sp>
    </p:spTree>
    <p:extLst>
      <p:ext uri="{BB962C8B-B14F-4D97-AF65-F5344CB8AC3E}">
        <p14:creationId xmlns:p14="http://schemas.microsoft.com/office/powerpoint/2010/main" val="601216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 name="Rectangle 17">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9">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5451A08B-77E4-42E2-AD7E-11DAA5E40F1E}"/>
              </a:ext>
            </a:extLst>
          </p:cNvPr>
          <p:cNvSpPr>
            <a:spLocks noGrp="1"/>
          </p:cNvSpPr>
          <p:nvPr>
            <p:ph type="ctrTitle"/>
          </p:nvPr>
        </p:nvSpPr>
        <p:spPr>
          <a:xfrm>
            <a:off x="1524000" y="1584473"/>
            <a:ext cx="9144000" cy="1795971"/>
          </a:xfrm>
        </p:spPr>
        <p:txBody>
          <a:bodyPr>
            <a:normAutofit/>
          </a:bodyPr>
          <a:lstStyle/>
          <a:p>
            <a:r>
              <a:rPr lang="fr-FR" sz="5800" dirty="0"/>
              <a:t>Programme de 1ère</a:t>
            </a:r>
          </a:p>
        </p:txBody>
      </p:sp>
      <p:sp>
        <p:nvSpPr>
          <p:cNvPr id="3" name="Sous-titre 2">
            <a:extLst>
              <a:ext uri="{FF2B5EF4-FFF2-40B4-BE49-F238E27FC236}">
                <a16:creationId xmlns:a16="http://schemas.microsoft.com/office/drawing/2014/main" id="{E0D984B2-CC9D-4BF2-92DA-D00381E97616}"/>
              </a:ext>
            </a:extLst>
          </p:cNvPr>
          <p:cNvSpPr>
            <a:spLocks noGrp="1"/>
          </p:cNvSpPr>
          <p:nvPr>
            <p:ph type="subTitle" idx="1"/>
          </p:nvPr>
        </p:nvSpPr>
        <p:spPr>
          <a:xfrm>
            <a:off x="1524000" y="4643184"/>
            <a:ext cx="9144000" cy="1214070"/>
          </a:xfrm>
        </p:spPr>
        <p:txBody>
          <a:bodyPr>
            <a:normAutofit/>
          </a:bodyPr>
          <a:lstStyle/>
          <a:p>
            <a:r>
              <a:rPr lang="fr-FR" sz="4000" dirty="0">
                <a:solidFill>
                  <a:schemeClr val="accent1">
                    <a:lumMod val="60000"/>
                    <a:lumOff val="40000"/>
                  </a:schemeClr>
                </a:solidFill>
              </a:rPr>
              <a:t>2020-2021</a:t>
            </a:r>
          </a:p>
        </p:txBody>
      </p:sp>
      <p:cxnSp>
        <p:nvCxnSpPr>
          <p:cNvPr id="26" name="Straight Connector 21">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146367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53BB5D57-6178-4F62-B472-0312F6D95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4C61BD32-7542-4D52-BA5A-3ADE869BF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re 1">
            <a:extLst>
              <a:ext uri="{FF2B5EF4-FFF2-40B4-BE49-F238E27FC236}">
                <a16:creationId xmlns:a16="http://schemas.microsoft.com/office/drawing/2014/main" id="{3051AE23-6EE6-4EAF-BC08-797735E3274F}"/>
              </a:ext>
            </a:extLst>
          </p:cNvPr>
          <p:cNvSpPr txBox="1">
            <a:spLocks/>
          </p:cNvSpPr>
          <p:nvPr/>
        </p:nvSpPr>
        <p:spPr>
          <a:xfrm>
            <a:off x="692278" y="2074362"/>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2600" dirty="0">
                <a:solidFill>
                  <a:srgbClr val="FFFFFF"/>
                </a:solidFill>
              </a:rPr>
              <a:t>Oeuvres </a:t>
            </a:r>
            <a:r>
              <a:rPr lang="en-US" sz="2600" dirty="0" err="1">
                <a:solidFill>
                  <a:srgbClr val="FFFFFF"/>
                </a:solidFill>
              </a:rPr>
              <a:t>Objet</a:t>
            </a:r>
            <a:r>
              <a:rPr lang="en-US" sz="2600" dirty="0">
                <a:solidFill>
                  <a:srgbClr val="FFFFFF"/>
                </a:solidFill>
              </a:rPr>
              <a:t> </a:t>
            </a:r>
            <a:r>
              <a:rPr lang="en-US" sz="2600" dirty="0" err="1">
                <a:solidFill>
                  <a:srgbClr val="FFFFFF"/>
                </a:solidFill>
              </a:rPr>
              <a:t>d’étude</a:t>
            </a:r>
            <a:r>
              <a:rPr lang="en-US" sz="2600" dirty="0">
                <a:solidFill>
                  <a:srgbClr val="FFFFFF"/>
                </a:solidFill>
              </a:rPr>
              <a:t> 4</a:t>
            </a:r>
          </a:p>
        </p:txBody>
      </p:sp>
      <p:graphicFrame>
        <p:nvGraphicFramePr>
          <p:cNvPr id="12" name="Espace réservé du contenu 2">
            <a:extLst>
              <a:ext uri="{FF2B5EF4-FFF2-40B4-BE49-F238E27FC236}">
                <a16:creationId xmlns:a16="http://schemas.microsoft.com/office/drawing/2014/main" id="{2ECECC0E-284D-43D7-B928-6E9ABC5BFD57}"/>
              </a:ext>
            </a:extLst>
          </p:cNvPr>
          <p:cNvGraphicFramePr>
            <a:graphicFrameLocks/>
          </p:cNvGraphicFramePr>
          <p:nvPr>
            <p:extLst>
              <p:ext uri="{D42A27DB-BD31-4B8C-83A1-F6EECF244321}">
                <p14:modId xmlns:p14="http://schemas.microsoft.com/office/powerpoint/2010/main" val="2658831445"/>
              </p:ext>
            </p:extLst>
          </p:nvPr>
        </p:nvGraphicFramePr>
        <p:xfrm>
          <a:off x="4084712" y="318053"/>
          <a:ext cx="7467208" cy="60164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5556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324ACA9-2640-4A00-8E5E-AA29B774FB6E}"/>
              </a:ext>
            </a:extLst>
          </p:cNvPr>
          <p:cNvSpPr>
            <a:spLocks noGrp="1"/>
          </p:cNvSpPr>
          <p:nvPr>
            <p:ph type="title"/>
          </p:nvPr>
        </p:nvSpPr>
        <p:spPr>
          <a:xfrm>
            <a:off x="838200" y="811161"/>
            <a:ext cx="3335594" cy="5403370"/>
          </a:xfrm>
        </p:spPr>
        <p:txBody>
          <a:bodyPr>
            <a:normAutofit/>
          </a:bodyPr>
          <a:lstStyle/>
          <a:p>
            <a:r>
              <a:rPr lang="fr-FR">
                <a:solidFill>
                  <a:srgbClr val="FFFFFF"/>
                </a:solidFill>
              </a:rPr>
              <a:t>Etude de la langue</a:t>
            </a:r>
          </a:p>
        </p:txBody>
      </p:sp>
      <p:graphicFrame>
        <p:nvGraphicFramePr>
          <p:cNvPr id="5" name="Espace réservé du contenu 2">
            <a:extLst>
              <a:ext uri="{FF2B5EF4-FFF2-40B4-BE49-F238E27FC236}">
                <a16:creationId xmlns:a16="http://schemas.microsoft.com/office/drawing/2014/main" id="{60AE3808-8027-4895-B717-FA63814B7FD9}"/>
              </a:ext>
            </a:extLst>
          </p:cNvPr>
          <p:cNvGraphicFramePr>
            <a:graphicFrameLocks noGrp="1"/>
          </p:cNvGraphicFramePr>
          <p:nvPr>
            <p:ph idx="1"/>
            <p:extLst>
              <p:ext uri="{D42A27DB-BD31-4B8C-83A1-F6EECF244321}">
                <p14:modId xmlns:p14="http://schemas.microsoft.com/office/powerpoint/2010/main" val="1045934564"/>
              </p:ext>
            </p:extLst>
          </p:nvPr>
        </p:nvGraphicFramePr>
        <p:xfrm>
          <a:off x="5011994" y="463826"/>
          <a:ext cx="6808945" cy="60562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0091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Espace réservé du contenu 3">
            <a:extLst>
              <a:ext uri="{FF2B5EF4-FFF2-40B4-BE49-F238E27FC236}">
                <a16:creationId xmlns:a16="http://schemas.microsoft.com/office/drawing/2014/main" id="{4F8D705E-0A17-4C62-86F8-4B91EA5A22A9}"/>
              </a:ext>
            </a:extLst>
          </p:cNvPr>
          <p:cNvPicPr>
            <a:picLocks noGrp="1" noChangeAspect="1"/>
          </p:cNvPicPr>
          <p:nvPr>
            <p:ph idx="1"/>
          </p:nvPr>
        </p:nvPicPr>
        <p:blipFill>
          <a:blip r:embed="rId2"/>
          <a:stretch>
            <a:fillRect/>
          </a:stretch>
        </p:blipFill>
        <p:spPr>
          <a:xfrm>
            <a:off x="643467" y="975360"/>
            <a:ext cx="10905066" cy="4907278"/>
          </a:xfrm>
          <a:prstGeom prst="rect">
            <a:avLst/>
          </a:prstGeom>
        </p:spPr>
      </p:pic>
    </p:spTree>
    <p:extLst>
      <p:ext uri="{BB962C8B-B14F-4D97-AF65-F5344CB8AC3E}">
        <p14:creationId xmlns:p14="http://schemas.microsoft.com/office/powerpoint/2010/main" val="2897056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Espace réservé du contenu 3">
            <a:extLst>
              <a:ext uri="{FF2B5EF4-FFF2-40B4-BE49-F238E27FC236}">
                <a16:creationId xmlns:a16="http://schemas.microsoft.com/office/drawing/2014/main" id="{4934D749-001F-4DEF-A0E8-4E9D78249CD2}"/>
              </a:ext>
            </a:extLst>
          </p:cNvPr>
          <p:cNvPicPr>
            <a:picLocks noGrp="1" noChangeAspect="1"/>
          </p:cNvPicPr>
          <p:nvPr>
            <p:ph idx="1"/>
          </p:nvPr>
        </p:nvPicPr>
        <p:blipFill>
          <a:blip r:embed="rId2"/>
          <a:stretch>
            <a:fillRect/>
          </a:stretch>
        </p:blipFill>
        <p:spPr>
          <a:xfrm>
            <a:off x="643467" y="825415"/>
            <a:ext cx="10905066" cy="5207168"/>
          </a:xfrm>
          <a:prstGeom prst="rect">
            <a:avLst/>
          </a:prstGeom>
        </p:spPr>
      </p:pic>
    </p:spTree>
    <p:extLst>
      <p:ext uri="{BB962C8B-B14F-4D97-AF65-F5344CB8AC3E}">
        <p14:creationId xmlns:p14="http://schemas.microsoft.com/office/powerpoint/2010/main" val="1778801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6EB04DD2-B822-4284-9EE4-DDEE4E03139B}"/>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fr-FR" sz="2600" dirty="0">
                <a:solidFill>
                  <a:srgbClr val="FFFFFF"/>
                </a:solidFill>
              </a:rPr>
              <a:t>Epreuve écrite </a:t>
            </a:r>
          </a:p>
        </p:txBody>
      </p:sp>
      <p:graphicFrame>
        <p:nvGraphicFramePr>
          <p:cNvPr id="5" name="Espace réservé du contenu 2">
            <a:extLst>
              <a:ext uri="{FF2B5EF4-FFF2-40B4-BE49-F238E27FC236}">
                <a16:creationId xmlns:a16="http://schemas.microsoft.com/office/drawing/2014/main" id="{659E2341-6326-4C5B-8F0B-7B0AB3B67924}"/>
              </a:ext>
            </a:extLst>
          </p:cNvPr>
          <p:cNvGraphicFramePr>
            <a:graphicFrameLocks noGrp="1"/>
          </p:cNvGraphicFramePr>
          <p:nvPr>
            <p:ph idx="1"/>
            <p:extLst>
              <p:ext uri="{D42A27DB-BD31-4B8C-83A1-F6EECF244321}">
                <p14:modId xmlns:p14="http://schemas.microsoft.com/office/powerpoint/2010/main" val="421012487"/>
              </p:ext>
            </p:extLst>
          </p:nvPr>
        </p:nvGraphicFramePr>
        <p:xfrm>
          <a:off x="4038600" y="1166648"/>
          <a:ext cx="7315200" cy="4524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6005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2432A96-E457-430B-BD50-93657BF159F7}"/>
              </a:ext>
            </a:extLst>
          </p:cNvPr>
          <p:cNvSpPr>
            <a:spLocks noGrp="1"/>
          </p:cNvSpPr>
          <p:nvPr>
            <p:ph type="title"/>
          </p:nvPr>
        </p:nvSpPr>
        <p:spPr>
          <a:xfrm>
            <a:off x="863029" y="1012004"/>
            <a:ext cx="3416158" cy="4795408"/>
          </a:xfrm>
        </p:spPr>
        <p:txBody>
          <a:bodyPr>
            <a:normAutofit/>
          </a:bodyPr>
          <a:lstStyle/>
          <a:p>
            <a:r>
              <a:rPr lang="fr-FR" dirty="0">
                <a:solidFill>
                  <a:srgbClr val="FFFFFF"/>
                </a:solidFill>
              </a:rPr>
              <a:t>Sujet 1</a:t>
            </a:r>
          </a:p>
        </p:txBody>
      </p:sp>
      <p:graphicFrame>
        <p:nvGraphicFramePr>
          <p:cNvPr id="12" name="Espace réservé du contenu 2">
            <a:extLst>
              <a:ext uri="{FF2B5EF4-FFF2-40B4-BE49-F238E27FC236}">
                <a16:creationId xmlns:a16="http://schemas.microsoft.com/office/drawing/2014/main" id="{E42A0F7C-E214-438A-8582-F1467E932AA2}"/>
              </a:ext>
            </a:extLst>
          </p:cNvPr>
          <p:cNvGraphicFramePr>
            <a:graphicFrameLocks noGrp="1"/>
          </p:cNvGraphicFramePr>
          <p:nvPr>
            <p:ph idx="1"/>
            <p:extLst>
              <p:ext uri="{D42A27DB-BD31-4B8C-83A1-F6EECF244321}">
                <p14:modId xmlns:p14="http://schemas.microsoft.com/office/powerpoint/2010/main" val="263300228"/>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6107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2432A96-E457-430B-BD50-93657BF159F7}"/>
              </a:ext>
            </a:extLst>
          </p:cNvPr>
          <p:cNvSpPr>
            <a:spLocks noGrp="1"/>
          </p:cNvSpPr>
          <p:nvPr>
            <p:ph type="title"/>
          </p:nvPr>
        </p:nvSpPr>
        <p:spPr>
          <a:xfrm>
            <a:off x="863029" y="1012004"/>
            <a:ext cx="3416158" cy="4795408"/>
          </a:xfrm>
        </p:spPr>
        <p:txBody>
          <a:bodyPr>
            <a:normAutofit/>
          </a:bodyPr>
          <a:lstStyle/>
          <a:p>
            <a:r>
              <a:rPr lang="fr-FR" dirty="0">
                <a:solidFill>
                  <a:srgbClr val="FFFFFF"/>
                </a:solidFill>
              </a:rPr>
              <a:t>Sujet 2</a:t>
            </a:r>
          </a:p>
        </p:txBody>
      </p:sp>
      <p:graphicFrame>
        <p:nvGraphicFramePr>
          <p:cNvPr id="12" name="Espace réservé du contenu 2">
            <a:extLst>
              <a:ext uri="{FF2B5EF4-FFF2-40B4-BE49-F238E27FC236}">
                <a16:creationId xmlns:a16="http://schemas.microsoft.com/office/drawing/2014/main" id="{E42A0F7C-E214-438A-8582-F1467E932AA2}"/>
              </a:ext>
            </a:extLst>
          </p:cNvPr>
          <p:cNvGraphicFramePr>
            <a:graphicFrameLocks noGrp="1"/>
          </p:cNvGraphicFramePr>
          <p:nvPr>
            <p:ph idx="1"/>
            <p:extLst>
              <p:ext uri="{D42A27DB-BD31-4B8C-83A1-F6EECF244321}">
                <p14:modId xmlns:p14="http://schemas.microsoft.com/office/powerpoint/2010/main" val="1053018953"/>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5392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B98AEA6D-3F0B-4170-A713-B46EFFE43689}"/>
              </a:ext>
            </a:extLst>
          </p:cNvPr>
          <p:cNvSpPr>
            <a:spLocks noGrp="1"/>
          </p:cNvSpPr>
          <p:nvPr>
            <p:ph type="title"/>
          </p:nvPr>
        </p:nvSpPr>
        <p:spPr>
          <a:xfrm>
            <a:off x="863029" y="1012004"/>
            <a:ext cx="3416158" cy="4795408"/>
          </a:xfrm>
        </p:spPr>
        <p:txBody>
          <a:bodyPr>
            <a:normAutofit/>
          </a:bodyPr>
          <a:lstStyle/>
          <a:p>
            <a:r>
              <a:rPr lang="fr-FR">
                <a:solidFill>
                  <a:srgbClr val="FFFFFF"/>
                </a:solidFill>
              </a:rPr>
              <a:t>Épreuve orale</a:t>
            </a:r>
            <a:br>
              <a:rPr lang="fr-FR">
                <a:solidFill>
                  <a:srgbClr val="FFFFFF"/>
                </a:solidFill>
              </a:rPr>
            </a:br>
            <a:endParaRPr lang="fr-FR">
              <a:solidFill>
                <a:srgbClr val="FFFFFF"/>
              </a:solidFill>
            </a:endParaRPr>
          </a:p>
        </p:txBody>
      </p:sp>
      <p:graphicFrame>
        <p:nvGraphicFramePr>
          <p:cNvPr id="5" name="Espace réservé du contenu 2">
            <a:extLst>
              <a:ext uri="{FF2B5EF4-FFF2-40B4-BE49-F238E27FC236}">
                <a16:creationId xmlns:a16="http://schemas.microsoft.com/office/drawing/2014/main" id="{99579CEA-C8FA-4CE5-92B1-A28E9B75CEBE}"/>
              </a:ext>
            </a:extLst>
          </p:cNvPr>
          <p:cNvGraphicFramePr>
            <a:graphicFrameLocks noGrp="1"/>
          </p:cNvGraphicFramePr>
          <p:nvPr>
            <p:ph idx="1"/>
            <p:extLst>
              <p:ext uri="{D42A27DB-BD31-4B8C-83A1-F6EECF244321}">
                <p14:modId xmlns:p14="http://schemas.microsoft.com/office/powerpoint/2010/main" val="889129343"/>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75407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7" y="321731"/>
            <a:ext cx="4142096" cy="6213425"/>
          </a:xfrm>
          <a:prstGeom prst="rect">
            <a:avLst/>
          </a:prstGeom>
          <a:solidFill>
            <a:schemeClr val="accent5">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C546F0A9-6EDB-4519-8DA5-8F90B9233D81}"/>
              </a:ext>
            </a:extLst>
          </p:cNvPr>
          <p:cNvSpPr>
            <a:spLocks noGrp="1"/>
          </p:cNvSpPr>
          <p:nvPr>
            <p:ph type="title"/>
          </p:nvPr>
        </p:nvSpPr>
        <p:spPr>
          <a:xfrm>
            <a:off x="524256" y="583616"/>
            <a:ext cx="3722141" cy="5520579"/>
          </a:xfrm>
        </p:spPr>
        <p:txBody>
          <a:bodyPr>
            <a:normAutofit/>
          </a:bodyPr>
          <a:lstStyle/>
          <a:p>
            <a:pPr algn="ctr"/>
            <a:r>
              <a:rPr lang="fr-FR" dirty="0">
                <a:solidFill>
                  <a:srgbClr val="FFFFFF"/>
                </a:solidFill>
              </a:rPr>
              <a:t>Structure</a:t>
            </a:r>
            <a:br>
              <a:rPr lang="fr-FR" dirty="0">
                <a:solidFill>
                  <a:srgbClr val="FFFFFF"/>
                </a:solidFill>
              </a:rPr>
            </a:br>
            <a:endParaRPr lang="fr-FR" dirty="0">
              <a:solidFill>
                <a:srgbClr val="FFFFFF"/>
              </a:solidFill>
            </a:endParaRPr>
          </a:p>
        </p:txBody>
      </p:sp>
      <p:sp>
        <p:nvSpPr>
          <p:cNvPr id="26" name="Rectangle 25">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9503" y="321732"/>
            <a:ext cx="7240765"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Espace réservé du contenu 2">
            <a:extLst>
              <a:ext uri="{FF2B5EF4-FFF2-40B4-BE49-F238E27FC236}">
                <a16:creationId xmlns:a16="http://schemas.microsoft.com/office/drawing/2014/main" id="{AB2BBF28-79A5-4907-AFCB-243CE6E915DF}"/>
              </a:ext>
            </a:extLst>
          </p:cNvPr>
          <p:cNvGraphicFramePr>
            <a:graphicFrameLocks noGrp="1"/>
          </p:cNvGraphicFramePr>
          <p:nvPr>
            <p:ph idx="1"/>
            <p:extLst>
              <p:ext uri="{D42A27DB-BD31-4B8C-83A1-F6EECF244321}">
                <p14:modId xmlns:p14="http://schemas.microsoft.com/office/powerpoint/2010/main" val="2673229441"/>
              </p:ext>
            </p:extLst>
          </p:nvPr>
        </p:nvGraphicFramePr>
        <p:xfrm>
          <a:off x="4933950" y="584200"/>
          <a:ext cx="6594475" cy="55197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05587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53BB5D57-6178-4F62-B472-0312F6D95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4C61BD32-7542-4D52-BA5A-3ADE869BF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A4E4AAAB-37D2-45C3-B4BD-A61EB4A09C5C}"/>
              </a:ext>
            </a:extLst>
          </p:cNvPr>
          <p:cNvSpPr>
            <a:spLocks noGrp="1"/>
          </p:cNvSpPr>
          <p:nvPr>
            <p:ph type="title"/>
          </p:nvPr>
        </p:nvSpPr>
        <p:spPr>
          <a:xfrm>
            <a:off x="1179226" y="826680"/>
            <a:ext cx="9833548" cy="1325563"/>
          </a:xfrm>
        </p:spPr>
        <p:txBody>
          <a:bodyPr>
            <a:normAutofit/>
          </a:bodyPr>
          <a:lstStyle/>
          <a:p>
            <a:pPr algn="ctr"/>
            <a:r>
              <a:rPr lang="fr-FR" sz="4000">
                <a:solidFill>
                  <a:srgbClr val="FFFFFF"/>
                </a:solidFill>
              </a:rPr>
              <a:t>Descriptif</a:t>
            </a:r>
            <a:br>
              <a:rPr lang="fr-FR" sz="4000">
                <a:solidFill>
                  <a:srgbClr val="FFFFFF"/>
                </a:solidFill>
              </a:rPr>
            </a:br>
            <a:endParaRPr lang="fr-FR" sz="4000">
              <a:solidFill>
                <a:srgbClr val="FFFFFF"/>
              </a:solidFill>
            </a:endParaRPr>
          </a:p>
        </p:txBody>
      </p:sp>
      <p:graphicFrame>
        <p:nvGraphicFramePr>
          <p:cNvPr id="18" name="Espace réservé du contenu 2">
            <a:extLst>
              <a:ext uri="{FF2B5EF4-FFF2-40B4-BE49-F238E27FC236}">
                <a16:creationId xmlns:a16="http://schemas.microsoft.com/office/drawing/2014/main" id="{A0F8BEFF-9E28-4F71-8330-B20280993156}"/>
              </a:ext>
            </a:extLst>
          </p:cNvPr>
          <p:cNvGraphicFramePr>
            <a:graphicFrameLocks noGrp="1"/>
          </p:cNvGraphicFramePr>
          <p:nvPr>
            <p:ph idx="1"/>
            <p:extLst>
              <p:ext uri="{D42A27DB-BD31-4B8C-83A1-F6EECF244321}">
                <p14:modId xmlns:p14="http://schemas.microsoft.com/office/powerpoint/2010/main" val="2496439663"/>
              </p:ext>
            </p:extLst>
          </p:nvPr>
        </p:nvGraphicFramePr>
        <p:xfrm>
          <a:off x="457200" y="1996592"/>
          <a:ext cx="11277599" cy="3816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767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8A740BC-A0AA-45E0-B899-2AE9C6FE1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3121" y="-2"/>
            <a:ext cx="6278879" cy="6858002"/>
          </a:xfrm>
          <a:custGeom>
            <a:avLst/>
            <a:gdLst>
              <a:gd name="connsiteX0" fmla="*/ 45572 w 6278879"/>
              <a:gd name="connsiteY0" fmla="*/ 0 h 6858002"/>
              <a:gd name="connsiteX1" fmla="*/ 6278879 w 6278879"/>
              <a:gd name="connsiteY1" fmla="*/ 0 h 6858002"/>
              <a:gd name="connsiteX2" fmla="*/ 6278879 w 6278879"/>
              <a:gd name="connsiteY2" fmla="*/ 6858002 h 6858002"/>
              <a:gd name="connsiteX3" fmla="*/ 3292308 w 6278879"/>
              <a:gd name="connsiteY3" fmla="*/ 6858002 h 6858002"/>
              <a:gd name="connsiteX4" fmla="*/ 3181526 w 6278879"/>
              <a:gd name="connsiteY4" fmla="*/ 6786982 h 6858002"/>
              <a:gd name="connsiteX5" fmla="*/ 0 w 6278879"/>
              <a:gd name="connsiteY5" fmla="*/ 803254 h 6858002"/>
              <a:gd name="connsiteX6" fmla="*/ 37255 w 6278879"/>
              <a:gd name="connsiteY6" fmla="*/ 65447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9" h="6858002">
                <a:moveTo>
                  <a:pt x="45572" y="0"/>
                </a:moveTo>
                <a:lnTo>
                  <a:pt x="6278879" y="0"/>
                </a:lnTo>
                <a:lnTo>
                  <a:pt x="6278879" y="6858002"/>
                </a:lnTo>
                <a:lnTo>
                  <a:pt x="3292308" y="6858002"/>
                </a:lnTo>
                <a:lnTo>
                  <a:pt x="3181526" y="6786982"/>
                </a:lnTo>
                <a:cubicBezTo>
                  <a:pt x="1262021" y="5490191"/>
                  <a:pt x="0" y="3294103"/>
                  <a:pt x="0" y="803254"/>
                </a:cubicBezTo>
                <a:cubicBezTo>
                  <a:pt x="0" y="554169"/>
                  <a:pt x="12620" y="308032"/>
                  <a:pt x="37255" y="65447"/>
                </a:cubicBez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B172E5DE-1053-485A-BCF4-1499DBEF1FC5}"/>
              </a:ext>
            </a:extLst>
          </p:cNvPr>
          <p:cNvSpPr>
            <a:spLocks noGrp="1"/>
          </p:cNvSpPr>
          <p:nvPr>
            <p:ph type="title"/>
          </p:nvPr>
        </p:nvSpPr>
        <p:spPr>
          <a:xfrm>
            <a:off x="655320" y="365125"/>
            <a:ext cx="9013052" cy="1623312"/>
          </a:xfrm>
        </p:spPr>
        <p:txBody>
          <a:bodyPr anchor="b">
            <a:normAutofit/>
          </a:bodyPr>
          <a:lstStyle/>
          <a:p>
            <a:r>
              <a:rPr lang="fr-FR" sz="4000" b="1" dirty="0"/>
              <a:t>4 OBJETS D’ETUDE</a:t>
            </a:r>
            <a:br>
              <a:rPr lang="fr-FR" sz="4000" dirty="0"/>
            </a:br>
            <a:endParaRPr lang="fr-FR" sz="4000" dirty="0"/>
          </a:p>
        </p:txBody>
      </p:sp>
      <p:cxnSp>
        <p:nvCxnSpPr>
          <p:cNvPr id="10" name="Straight Arrow Connector 9">
            <a:extLst>
              <a:ext uri="{FF2B5EF4-FFF2-40B4-BE49-F238E27FC236}">
                <a16:creationId xmlns:a16="http://schemas.microsoft.com/office/drawing/2014/main" id="{B874EF51-C858-4BB9-97C3-D17755787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3661" y="2316480"/>
            <a:ext cx="82296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9E566137-DA97-4BC0-9386-AC53D8F252B0}"/>
              </a:ext>
            </a:extLst>
          </p:cNvPr>
          <p:cNvSpPr>
            <a:spLocks noGrp="1"/>
          </p:cNvSpPr>
          <p:nvPr>
            <p:ph idx="1"/>
          </p:nvPr>
        </p:nvSpPr>
        <p:spPr>
          <a:xfrm>
            <a:off x="562555" y="2357407"/>
            <a:ext cx="10503010" cy="4135468"/>
          </a:xfrm>
        </p:spPr>
        <p:txBody>
          <a:bodyPr>
            <a:noAutofit/>
          </a:bodyPr>
          <a:lstStyle/>
          <a:p>
            <a:r>
              <a:rPr lang="fr-FR" dirty="0"/>
              <a:t>4 Œuvres intégrales et un parcours associé pour chaque, définis par un programme national dont une partie est renouvelée tous les ans. </a:t>
            </a:r>
          </a:p>
          <a:p>
            <a:pPr marL="0" indent="0">
              <a:buNone/>
            </a:pPr>
            <a:endParaRPr lang="fr-FR" dirty="0"/>
          </a:p>
          <a:p>
            <a:r>
              <a:rPr lang="fr-FR" dirty="0"/>
              <a:t>Prolongement artistique et culturel / Groupements de textes complémentaires.</a:t>
            </a:r>
          </a:p>
          <a:p>
            <a:pPr marL="0" indent="0" algn="ctr">
              <a:buNone/>
            </a:pPr>
            <a:r>
              <a:rPr lang="fr-FR" dirty="0"/>
              <a:t>+</a:t>
            </a:r>
          </a:p>
          <a:p>
            <a:r>
              <a:rPr lang="fr-FR" dirty="0"/>
              <a:t>4 œuvres en lecture cursive.</a:t>
            </a:r>
          </a:p>
        </p:txBody>
      </p:sp>
    </p:spTree>
    <p:extLst>
      <p:ext uri="{BB962C8B-B14F-4D97-AF65-F5344CB8AC3E}">
        <p14:creationId xmlns:p14="http://schemas.microsoft.com/office/powerpoint/2010/main" val="1857190857"/>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006B54-1D68-4674-BACB-0C66175B9201}"/>
              </a:ext>
            </a:extLst>
          </p:cNvPr>
          <p:cNvSpPr>
            <a:spLocks noGrp="1"/>
          </p:cNvSpPr>
          <p:nvPr>
            <p:ph type="title"/>
          </p:nvPr>
        </p:nvSpPr>
        <p:spPr>
          <a:xfrm>
            <a:off x="4942368" y="132525"/>
            <a:ext cx="7027786" cy="1654594"/>
          </a:xfrm>
          <a:solidFill>
            <a:schemeClr val="accent1">
              <a:lumMod val="60000"/>
              <a:lumOff val="40000"/>
            </a:schemeClr>
          </a:solidFill>
        </p:spPr>
        <p:txBody>
          <a:bodyPr anchor="b">
            <a:normAutofit fontScale="90000"/>
          </a:bodyPr>
          <a:lstStyle/>
          <a:p>
            <a:pPr algn="ctr"/>
            <a:br>
              <a:rPr lang="fr-FR" sz="3200" b="1" cap="small" dirty="0">
                <a:solidFill>
                  <a:srgbClr val="C00000"/>
                </a:solidFill>
              </a:rPr>
            </a:br>
            <a:br>
              <a:rPr lang="fr-FR" sz="3200" b="1" cap="small" dirty="0">
                <a:solidFill>
                  <a:schemeClr val="bg1"/>
                </a:solidFill>
              </a:rPr>
            </a:br>
            <a:r>
              <a:rPr lang="fr-FR" sz="3200" b="1" cap="small" dirty="0">
                <a:solidFill>
                  <a:schemeClr val="bg1"/>
                </a:solidFill>
              </a:rPr>
              <a:t>Première partie de l'épreuve orale :</a:t>
            </a:r>
            <a:br>
              <a:rPr lang="fr-FR" sz="3200" b="1" cap="small" dirty="0">
                <a:solidFill>
                  <a:schemeClr val="bg1"/>
                </a:solidFill>
              </a:rPr>
            </a:br>
            <a:r>
              <a:rPr lang="fr-FR" sz="3200" b="1" cap="small" dirty="0">
                <a:solidFill>
                  <a:schemeClr val="bg1"/>
                </a:solidFill>
              </a:rPr>
              <a:t> exposé sur un des textes du descriptif</a:t>
            </a:r>
            <a:br>
              <a:rPr lang="fr-FR" sz="2100" dirty="0">
                <a:solidFill>
                  <a:schemeClr val="bg1"/>
                </a:solidFill>
              </a:rPr>
            </a:br>
            <a:br>
              <a:rPr lang="fr-FR" sz="2100" dirty="0">
                <a:solidFill>
                  <a:schemeClr val="bg1"/>
                </a:solidFill>
              </a:rPr>
            </a:br>
            <a:endParaRPr lang="fr-FR" sz="2100" dirty="0">
              <a:solidFill>
                <a:schemeClr val="bg1"/>
              </a:solidFill>
            </a:endParaRPr>
          </a:p>
        </p:txBody>
      </p:sp>
      <p:sp>
        <p:nvSpPr>
          <p:cNvPr id="18" name="Espace réservé du contenu 2">
            <a:extLst>
              <a:ext uri="{FF2B5EF4-FFF2-40B4-BE49-F238E27FC236}">
                <a16:creationId xmlns:a16="http://schemas.microsoft.com/office/drawing/2014/main" id="{F1E5D92F-29B1-4E28-8DD9-9852688BFD16}"/>
              </a:ext>
            </a:extLst>
          </p:cNvPr>
          <p:cNvSpPr>
            <a:spLocks noGrp="1"/>
          </p:cNvSpPr>
          <p:nvPr>
            <p:ph idx="1"/>
          </p:nvPr>
        </p:nvSpPr>
        <p:spPr>
          <a:xfrm>
            <a:off x="4942368" y="2443116"/>
            <a:ext cx="7027786" cy="4081668"/>
          </a:xfrm>
          <a:solidFill>
            <a:schemeClr val="accent2"/>
          </a:solidFill>
        </p:spPr>
        <p:txBody>
          <a:bodyPr>
            <a:normAutofit/>
          </a:bodyPr>
          <a:lstStyle/>
          <a:p>
            <a:pPr marL="0" indent="0">
              <a:buNone/>
            </a:pPr>
            <a:r>
              <a:rPr lang="fr-FR" sz="2000" b="1" dirty="0"/>
              <a:t>Cette partie se déroule de la manière suivante :</a:t>
            </a:r>
          </a:p>
          <a:p>
            <a:pPr marL="0" indent="0" algn="just">
              <a:buNone/>
            </a:pPr>
            <a:r>
              <a:rPr lang="fr-FR" sz="2000" dirty="0">
                <a:sym typeface="Wingdings" panose="05000000000000000000" pitchFamily="2" charset="2"/>
              </a:rPr>
              <a:t> </a:t>
            </a:r>
            <a:r>
              <a:rPr lang="fr-FR" sz="2000" dirty="0"/>
              <a:t>Après avoir accueilli le candidat, l'examinateur lui indique :</a:t>
            </a:r>
          </a:p>
          <a:p>
            <a:pPr marL="0" indent="0" algn="just">
              <a:buNone/>
            </a:pPr>
            <a:r>
              <a:rPr lang="fr-FR" sz="2000" dirty="0"/>
              <a:t>- le texte et le passage du texte retenu, avec une éventuelle sélection du passage à expliquer si le texte excède le format d'une vingtaine de lignes de prose continue.</a:t>
            </a:r>
          </a:p>
          <a:p>
            <a:pPr algn="just">
              <a:buFontTx/>
              <a:buChar char="-"/>
            </a:pPr>
            <a:r>
              <a:rPr lang="fr-FR" sz="2000" dirty="0"/>
              <a:t>la question de grammaire posée, qui ne peut concerner qu'un passage de l'extrait faisant l'objet de l'explication de texte.</a:t>
            </a:r>
          </a:p>
          <a:p>
            <a:pPr marL="0" indent="0" algn="just">
              <a:buNone/>
            </a:pPr>
            <a:endParaRPr lang="fr-FR" sz="2000" dirty="0"/>
          </a:p>
          <a:p>
            <a:pPr marL="0" indent="0" algn="just">
              <a:buNone/>
            </a:pPr>
            <a:r>
              <a:rPr lang="fr-FR" sz="2000" dirty="0">
                <a:sym typeface="Wingdings" panose="05000000000000000000" pitchFamily="2" charset="2"/>
              </a:rPr>
              <a:t> </a:t>
            </a:r>
            <a:r>
              <a:rPr lang="fr-FR" sz="2000" dirty="0"/>
              <a:t>Ces éléments sont indiqués par écrit au candidat, au moyen d'une fiche qui lui est remise et qu'il signe avant de commencer sa préparation. </a:t>
            </a:r>
          </a:p>
          <a:p>
            <a:endParaRPr lang="fr-FR" sz="2000" dirty="0"/>
          </a:p>
        </p:txBody>
      </p:sp>
      <p:pic>
        <p:nvPicPr>
          <p:cNvPr id="53" name="Picture 52" descr="Une image contenant alimentation, lit, pièce, chambre à coucher&#10;&#10;Description générée automatiquement">
            <a:extLst>
              <a:ext uri="{FF2B5EF4-FFF2-40B4-BE49-F238E27FC236}">
                <a16:creationId xmlns:a16="http://schemas.microsoft.com/office/drawing/2014/main" id="{4FD556BE-796F-491F-BE31-82E3D9134465}"/>
              </a:ext>
            </a:extLst>
          </p:cNvPr>
          <p:cNvPicPr>
            <a:picLocks noChangeAspect="1"/>
          </p:cNvPicPr>
          <p:nvPr/>
        </p:nvPicPr>
        <p:blipFill rotWithShape="1">
          <a:blip r:embed="rId2"/>
          <a:srcRect l="58767" r="2" b="2"/>
          <a:stretch/>
        </p:blipFill>
        <p:spPr>
          <a:xfrm>
            <a:off x="20" y="10"/>
            <a:ext cx="4635571" cy="6857990"/>
          </a:xfrm>
          <a:prstGeom prst="rect">
            <a:avLst/>
          </a:prstGeom>
          <a:effectLst/>
        </p:spPr>
      </p:pic>
      <p:cxnSp>
        <p:nvCxnSpPr>
          <p:cNvPr id="62" name="Straight Connector 61">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6882A0"/>
            </a:solidFill>
          </a:ln>
        </p:spPr>
        <p:style>
          <a:lnRef idx="1">
            <a:schemeClr val="accent1"/>
          </a:lnRef>
          <a:fillRef idx="0">
            <a:schemeClr val="accent1"/>
          </a:fillRef>
          <a:effectRef idx="0">
            <a:schemeClr val="accent1"/>
          </a:effectRef>
          <a:fontRef idx="minor">
            <a:schemeClr val="tx1"/>
          </a:fontRef>
        </p:style>
      </p:cxnSp>
      <p:sp>
        <p:nvSpPr>
          <p:cNvPr id="3" name="ZoneTexte 2">
            <a:extLst>
              <a:ext uri="{FF2B5EF4-FFF2-40B4-BE49-F238E27FC236}">
                <a16:creationId xmlns:a16="http://schemas.microsoft.com/office/drawing/2014/main" id="{00778D65-06D7-4754-84FA-D4D3C1413146}"/>
              </a:ext>
            </a:extLst>
          </p:cNvPr>
          <p:cNvSpPr txBox="1"/>
          <p:nvPr/>
        </p:nvSpPr>
        <p:spPr>
          <a:xfrm>
            <a:off x="450573" y="284921"/>
            <a:ext cx="2093843" cy="369332"/>
          </a:xfrm>
          <a:prstGeom prst="rect">
            <a:avLst/>
          </a:prstGeom>
          <a:noFill/>
        </p:spPr>
        <p:txBody>
          <a:bodyPr wrap="square" rtlCol="0">
            <a:spAutoFit/>
          </a:bodyPr>
          <a:lstStyle/>
          <a:p>
            <a:r>
              <a:rPr lang="fr-FR" b="1" dirty="0">
                <a:solidFill>
                  <a:schemeClr val="bg1"/>
                </a:solidFill>
                <a:latin typeface="Cavolini" panose="03000502040302020204" pitchFamily="66" charset="0"/>
                <a:cs typeface="Cavolini" panose="03000502040302020204" pitchFamily="66" charset="0"/>
              </a:rPr>
              <a:t>Partie I  Oral</a:t>
            </a:r>
          </a:p>
        </p:txBody>
      </p:sp>
    </p:spTree>
    <p:extLst>
      <p:ext uri="{BB962C8B-B14F-4D97-AF65-F5344CB8AC3E}">
        <p14:creationId xmlns:p14="http://schemas.microsoft.com/office/powerpoint/2010/main" val="13238244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006B54-1D68-4674-BACB-0C66175B9201}"/>
              </a:ext>
            </a:extLst>
          </p:cNvPr>
          <p:cNvSpPr>
            <a:spLocks noGrp="1"/>
          </p:cNvSpPr>
          <p:nvPr>
            <p:ph type="title"/>
          </p:nvPr>
        </p:nvSpPr>
        <p:spPr>
          <a:xfrm>
            <a:off x="4942368" y="231914"/>
            <a:ext cx="7027786" cy="1444482"/>
          </a:xfrm>
          <a:solidFill>
            <a:schemeClr val="accent1">
              <a:lumMod val="60000"/>
              <a:lumOff val="40000"/>
            </a:schemeClr>
          </a:solidFill>
        </p:spPr>
        <p:txBody>
          <a:bodyPr anchor="b">
            <a:normAutofit fontScale="90000"/>
          </a:bodyPr>
          <a:lstStyle/>
          <a:p>
            <a:pPr algn="ctr"/>
            <a:br>
              <a:rPr lang="fr-FR" sz="3200" b="1" cap="small" dirty="0">
                <a:solidFill>
                  <a:srgbClr val="C00000"/>
                </a:solidFill>
              </a:rPr>
            </a:br>
            <a:br>
              <a:rPr lang="fr-FR" sz="3200" b="1" cap="small" dirty="0">
                <a:solidFill>
                  <a:schemeClr val="bg1"/>
                </a:solidFill>
              </a:rPr>
            </a:br>
            <a:r>
              <a:rPr lang="fr-FR" sz="3100" b="1" cap="small" dirty="0">
                <a:solidFill>
                  <a:srgbClr val="FFFFFF"/>
                </a:solidFill>
              </a:rPr>
              <a:t>Déroulement de cette première partie</a:t>
            </a:r>
            <a:br>
              <a:rPr lang="fr-FR" sz="2100" dirty="0">
                <a:solidFill>
                  <a:schemeClr val="bg1"/>
                </a:solidFill>
              </a:rPr>
            </a:br>
            <a:br>
              <a:rPr lang="fr-FR" sz="2100" dirty="0">
                <a:solidFill>
                  <a:schemeClr val="bg1"/>
                </a:solidFill>
              </a:rPr>
            </a:br>
            <a:endParaRPr lang="fr-FR" sz="2100" dirty="0">
              <a:solidFill>
                <a:schemeClr val="bg1"/>
              </a:solidFill>
            </a:endParaRPr>
          </a:p>
        </p:txBody>
      </p:sp>
      <p:sp>
        <p:nvSpPr>
          <p:cNvPr id="18" name="Espace réservé du contenu 2">
            <a:extLst>
              <a:ext uri="{FF2B5EF4-FFF2-40B4-BE49-F238E27FC236}">
                <a16:creationId xmlns:a16="http://schemas.microsoft.com/office/drawing/2014/main" id="{F1E5D92F-29B1-4E28-8DD9-9852688BFD16}"/>
              </a:ext>
            </a:extLst>
          </p:cNvPr>
          <p:cNvSpPr>
            <a:spLocks noGrp="1"/>
          </p:cNvSpPr>
          <p:nvPr>
            <p:ph idx="1"/>
          </p:nvPr>
        </p:nvSpPr>
        <p:spPr>
          <a:xfrm>
            <a:off x="4942368" y="2252869"/>
            <a:ext cx="7027786" cy="4373217"/>
          </a:xfrm>
          <a:solidFill>
            <a:schemeClr val="accent2"/>
          </a:solidFill>
        </p:spPr>
        <p:txBody>
          <a:bodyPr>
            <a:normAutofit lnSpcReduction="10000"/>
          </a:bodyPr>
          <a:lstStyle/>
          <a:p>
            <a:pPr marL="0" indent="0">
              <a:buNone/>
            </a:pPr>
            <a:r>
              <a:rPr lang="fr-FR" sz="2000" dirty="0"/>
              <a:t>À l'issue de son temps de préparation, la candidat se présente devant l’examinateur et débute son oral :</a:t>
            </a:r>
          </a:p>
          <a:p>
            <a:pPr marL="0" indent="0">
              <a:buNone/>
            </a:pPr>
            <a:r>
              <a:rPr lang="fr-FR" sz="2000" b="1" dirty="0">
                <a:solidFill>
                  <a:schemeClr val="bg1"/>
                </a:solidFill>
              </a:rPr>
              <a:t>Durée : 12 minutes</a:t>
            </a:r>
          </a:p>
          <a:p>
            <a:pPr algn="just"/>
            <a:r>
              <a:rPr lang="fr-FR" sz="2000" dirty="0"/>
              <a:t>1. Le candidat propose d'abord une </a:t>
            </a:r>
            <a:r>
              <a:rPr lang="fr-FR" sz="2000" b="1" dirty="0"/>
              <a:t>lecture</a:t>
            </a:r>
            <a:r>
              <a:rPr lang="fr-FR" sz="2000" dirty="0"/>
              <a:t> à voix haute juste, pertinente et expressive du texte choisi par l'examinateur, après l'avoir situé brièvement dans l'œuvre ou le parcours associé. Partie de l’épreuve notée sur </a:t>
            </a:r>
            <a:r>
              <a:rPr lang="fr-FR" sz="2000" b="1" dirty="0"/>
              <a:t>2 points. </a:t>
            </a:r>
          </a:p>
          <a:p>
            <a:pPr algn="just"/>
            <a:r>
              <a:rPr lang="fr-FR" sz="2000" dirty="0"/>
              <a:t>2. Le candidat propose une </a:t>
            </a:r>
            <a:r>
              <a:rPr lang="fr-FR" sz="2000" b="1" dirty="0"/>
              <a:t>explication linéaire </a:t>
            </a:r>
            <a:r>
              <a:rPr lang="fr-FR" sz="2000" dirty="0"/>
              <a:t>d'un passage d'une vingtaine de lignes, sélectionné par l'examinateur dans le texte, quand celui-ci excède cette longueur. Cette partie est notée sur </a:t>
            </a:r>
            <a:r>
              <a:rPr lang="fr-FR" sz="2000" b="1" dirty="0"/>
              <a:t>8 points.</a:t>
            </a:r>
          </a:p>
          <a:p>
            <a:r>
              <a:rPr lang="fr-FR" sz="2000" dirty="0"/>
              <a:t>3. Le candidat répond à la </a:t>
            </a:r>
            <a:r>
              <a:rPr lang="fr-FR" sz="2000" b="1" dirty="0"/>
              <a:t>question de grammaire </a:t>
            </a:r>
            <a:r>
              <a:rPr lang="fr-FR" sz="2000" dirty="0"/>
              <a:t>posée par l'examinateur au moment du tirage. Cette partie est notée sur </a:t>
            </a:r>
            <a:r>
              <a:rPr lang="fr-FR" sz="2000" b="1" dirty="0"/>
              <a:t>2 points</a:t>
            </a:r>
            <a:r>
              <a:rPr lang="fr-FR" sz="2000" dirty="0"/>
              <a:t>. La question porte uniquement sur le texte.</a:t>
            </a:r>
          </a:p>
          <a:p>
            <a:endParaRPr lang="fr-FR" sz="2000" dirty="0"/>
          </a:p>
        </p:txBody>
      </p:sp>
      <p:pic>
        <p:nvPicPr>
          <p:cNvPr id="53" name="Picture 52" descr="Une image contenant alimentation, lit, pièce, chambre à coucher&#10;&#10;Description générée automatiquement">
            <a:extLst>
              <a:ext uri="{FF2B5EF4-FFF2-40B4-BE49-F238E27FC236}">
                <a16:creationId xmlns:a16="http://schemas.microsoft.com/office/drawing/2014/main" id="{4FD556BE-796F-491F-BE31-82E3D9134465}"/>
              </a:ext>
            </a:extLst>
          </p:cNvPr>
          <p:cNvPicPr>
            <a:picLocks noChangeAspect="1"/>
          </p:cNvPicPr>
          <p:nvPr/>
        </p:nvPicPr>
        <p:blipFill rotWithShape="1">
          <a:blip r:embed="rId2"/>
          <a:srcRect l="58767" r="2" b="2"/>
          <a:stretch/>
        </p:blipFill>
        <p:spPr>
          <a:xfrm>
            <a:off x="20" y="10"/>
            <a:ext cx="4635571" cy="6857990"/>
          </a:xfrm>
          <a:prstGeom prst="rect">
            <a:avLst/>
          </a:prstGeom>
          <a:effectLst/>
        </p:spPr>
      </p:pic>
      <p:cxnSp>
        <p:nvCxnSpPr>
          <p:cNvPr id="62" name="Straight Connector 61">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6882A0"/>
            </a:solidFill>
          </a:ln>
        </p:spPr>
        <p:style>
          <a:lnRef idx="1">
            <a:schemeClr val="accent1"/>
          </a:lnRef>
          <a:fillRef idx="0">
            <a:schemeClr val="accent1"/>
          </a:fillRef>
          <a:effectRef idx="0">
            <a:schemeClr val="accent1"/>
          </a:effectRef>
          <a:fontRef idx="minor">
            <a:schemeClr val="tx1"/>
          </a:fontRef>
        </p:style>
      </p:cxnSp>
      <p:sp>
        <p:nvSpPr>
          <p:cNvPr id="3" name="ZoneTexte 2">
            <a:extLst>
              <a:ext uri="{FF2B5EF4-FFF2-40B4-BE49-F238E27FC236}">
                <a16:creationId xmlns:a16="http://schemas.microsoft.com/office/drawing/2014/main" id="{69A5FF5B-C042-47FE-9309-09D1362991EE}"/>
              </a:ext>
            </a:extLst>
          </p:cNvPr>
          <p:cNvSpPr txBox="1"/>
          <p:nvPr/>
        </p:nvSpPr>
        <p:spPr>
          <a:xfrm>
            <a:off x="450573" y="284921"/>
            <a:ext cx="2093843" cy="369332"/>
          </a:xfrm>
          <a:prstGeom prst="rect">
            <a:avLst/>
          </a:prstGeom>
          <a:noFill/>
        </p:spPr>
        <p:txBody>
          <a:bodyPr wrap="square" rtlCol="0">
            <a:spAutoFit/>
          </a:bodyPr>
          <a:lstStyle/>
          <a:p>
            <a:r>
              <a:rPr lang="fr-FR" b="1" dirty="0">
                <a:solidFill>
                  <a:schemeClr val="bg1"/>
                </a:solidFill>
                <a:latin typeface="Cavolini" panose="03000502040302020204" pitchFamily="66" charset="0"/>
                <a:cs typeface="Cavolini" panose="03000502040302020204" pitchFamily="66" charset="0"/>
              </a:rPr>
              <a:t>Partie I  Oral</a:t>
            </a:r>
          </a:p>
        </p:txBody>
      </p:sp>
    </p:spTree>
    <p:extLst>
      <p:ext uri="{BB962C8B-B14F-4D97-AF65-F5344CB8AC3E}">
        <p14:creationId xmlns:p14="http://schemas.microsoft.com/office/powerpoint/2010/main" val="26728460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006B54-1D68-4674-BACB-0C66175B9201}"/>
              </a:ext>
            </a:extLst>
          </p:cNvPr>
          <p:cNvSpPr>
            <a:spLocks noGrp="1"/>
          </p:cNvSpPr>
          <p:nvPr>
            <p:ph type="title"/>
          </p:nvPr>
        </p:nvSpPr>
        <p:spPr>
          <a:xfrm>
            <a:off x="4852275" y="231914"/>
            <a:ext cx="7027786" cy="1610138"/>
          </a:xfrm>
          <a:solidFill>
            <a:schemeClr val="accent1">
              <a:lumMod val="60000"/>
              <a:lumOff val="40000"/>
            </a:schemeClr>
          </a:solidFill>
        </p:spPr>
        <p:txBody>
          <a:bodyPr anchor="b">
            <a:normAutofit/>
          </a:bodyPr>
          <a:lstStyle/>
          <a:p>
            <a:pPr algn="ctr"/>
            <a:r>
              <a:rPr kumimoji="0" lang="fr-FR" sz="2800" b="1" i="0" u="none" strike="noStrike" kern="1200" cap="small" spc="0" normalizeH="0" noProof="0" dirty="0">
                <a:ln>
                  <a:noFill/>
                </a:ln>
                <a:solidFill>
                  <a:srgbClr val="FFFFFF"/>
                </a:solidFill>
                <a:effectLst/>
                <a:uLnTx/>
                <a:uFillTx/>
                <a:latin typeface="Calibri Light" panose="020F0302020204030204"/>
                <a:ea typeface="+mj-ea"/>
                <a:cs typeface="+mj-cs"/>
              </a:rPr>
              <a:t>seconde partie de l’épreuve orale : </a:t>
            </a:r>
            <a:br>
              <a:rPr kumimoji="0" lang="fr-FR" sz="2800" b="1" i="0" u="none" strike="noStrike" kern="1200" cap="small" spc="0" normalizeH="0" noProof="0" dirty="0">
                <a:ln>
                  <a:noFill/>
                </a:ln>
                <a:solidFill>
                  <a:srgbClr val="FFFFFF"/>
                </a:solidFill>
                <a:effectLst/>
                <a:uLnTx/>
                <a:uFillTx/>
                <a:latin typeface="Calibri Light" panose="020F0302020204030204"/>
                <a:ea typeface="+mj-ea"/>
                <a:cs typeface="+mj-cs"/>
              </a:rPr>
            </a:br>
            <a:r>
              <a:rPr kumimoji="0" lang="fr-FR" sz="2800" b="1" i="0" u="none" strike="noStrike" kern="1200" cap="small" spc="0" normalizeH="0" noProof="0" dirty="0">
                <a:ln>
                  <a:noFill/>
                </a:ln>
                <a:solidFill>
                  <a:srgbClr val="FFFFFF"/>
                </a:solidFill>
                <a:effectLst/>
                <a:uLnTx/>
                <a:uFillTx/>
                <a:latin typeface="Calibri Light" panose="020F0302020204030204"/>
                <a:ea typeface="+mj-ea"/>
                <a:cs typeface="+mj-cs"/>
              </a:rPr>
              <a:t>Présentation de l’œuvre et entretien</a:t>
            </a:r>
            <a:br>
              <a:rPr kumimoji="0" lang="fr-FR" sz="2800" b="1" i="0" u="none" strike="noStrike" kern="1200" cap="small" spc="0" normalizeH="0" noProof="0" dirty="0">
                <a:ln>
                  <a:noFill/>
                </a:ln>
                <a:solidFill>
                  <a:srgbClr val="FFFFFF"/>
                </a:solidFill>
                <a:effectLst/>
                <a:uLnTx/>
                <a:uFillTx/>
                <a:latin typeface="Calibri Light" panose="020F0302020204030204"/>
                <a:ea typeface="+mj-ea"/>
                <a:cs typeface="+mj-cs"/>
              </a:rPr>
            </a:br>
            <a:endParaRPr lang="fr-FR" sz="2800" b="1" cap="small" dirty="0">
              <a:solidFill>
                <a:schemeClr val="bg1"/>
              </a:solidFill>
            </a:endParaRPr>
          </a:p>
        </p:txBody>
      </p:sp>
      <p:sp>
        <p:nvSpPr>
          <p:cNvPr id="18" name="Espace réservé du contenu 2">
            <a:extLst>
              <a:ext uri="{FF2B5EF4-FFF2-40B4-BE49-F238E27FC236}">
                <a16:creationId xmlns:a16="http://schemas.microsoft.com/office/drawing/2014/main" id="{F1E5D92F-29B1-4E28-8DD9-9852688BFD16}"/>
              </a:ext>
            </a:extLst>
          </p:cNvPr>
          <p:cNvSpPr>
            <a:spLocks noGrp="1"/>
          </p:cNvSpPr>
          <p:nvPr>
            <p:ph idx="1"/>
          </p:nvPr>
        </p:nvSpPr>
        <p:spPr>
          <a:xfrm>
            <a:off x="4942368" y="2252869"/>
            <a:ext cx="7027786" cy="4373217"/>
          </a:xfrm>
          <a:solidFill>
            <a:schemeClr val="accent2"/>
          </a:solidFill>
        </p:spPr>
        <p:txBody>
          <a:bodyPr>
            <a:normAutofit/>
          </a:bodyPr>
          <a:lstStyle/>
          <a:p>
            <a:pPr marL="0" indent="0">
              <a:buNone/>
            </a:pPr>
            <a:r>
              <a:rPr lang="fr-FR" sz="2200" b="1" dirty="0">
                <a:solidFill>
                  <a:schemeClr val="bg1"/>
                </a:solidFill>
              </a:rPr>
              <a:t>Durée : 8 minutes</a:t>
            </a:r>
          </a:p>
          <a:p>
            <a:pPr marL="0" indent="457200" algn="just">
              <a:buNone/>
            </a:pPr>
            <a:r>
              <a:rPr lang="fr-FR" sz="2000" dirty="0"/>
              <a:t>Cette partie de l'épreuve, notée sur </a:t>
            </a:r>
            <a:r>
              <a:rPr lang="fr-FR" sz="2000" b="1" dirty="0"/>
              <a:t>8 points</a:t>
            </a:r>
            <a:r>
              <a:rPr lang="fr-FR" sz="2000" dirty="0"/>
              <a:t>, évalue l'expression orale, en réclamant du candidat une implication personnelle dans sa  manière de rendre compte et de faire partager une réflexion sur ses expériences de lecture. Elle se déroule en deux temps successifs.</a:t>
            </a:r>
          </a:p>
          <a:p>
            <a:pPr marL="0" indent="0">
              <a:buNone/>
            </a:pPr>
            <a:r>
              <a:rPr lang="fr-FR" sz="2000" dirty="0">
                <a:sym typeface="Wingdings" panose="05000000000000000000" pitchFamily="2" charset="2"/>
              </a:rPr>
              <a:t> </a:t>
            </a:r>
            <a:r>
              <a:rPr lang="fr-FR" sz="2000" dirty="0"/>
              <a:t>le candidat </a:t>
            </a:r>
            <a:r>
              <a:rPr lang="fr-FR" sz="2000" b="1" dirty="0"/>
              <a:t>présente</a:t>
            </a:r>
            <a:r>
              <a:rPr lang="fr-FR" sz="2000" dirty="0"/>
              <a:t> brièvement l'œuvre qu'il a retenue et expose les raisons de son choix; </a:t>
            </a:r>
          </a:p>
          <a:p>
            <a:pPr marL="0" indent="0" algn="just">
              <a:buNone/>
            </a:pPr>
            <a:r>
              <a:rPr lang="fr-FR" sz="2000" dirty="0">
                <a:sym typeface="Wingdings" panose="05000000000000000000" pitchFamily="2" charset="2"/>
              </a:rPr>
              <a:t>Lors de </a:t>
            </a:r>
            <a:r>
              <a:rPr lang="fr-FR" sz="2000" b="1" dirty="0">
                <a:sym typeface="Wingdings" panose="05000000000000000000" pitchFamily="2" charset="2"/>
              </a:rPr>
              <a:t>l’entretien</a:t>
            </a:r>
            <a:r>
              <a:rPr lang="fr-FR" sz="2000" dirty="0">
                <a:sym typeface="Wingdings" panose="05000000000000000000" pitchFamily="2" charset="2"/>
              </a:rPr>
              <a:t>, </a:t>
            </a:r>
            <a:r>
              <a:rPr lang="fr-FR" sz="2000" dirty="0"/>
              <a:t>le candidat réagit aux relances de l'examinateur qui, prenant appui sur la présentation du candidat et sur les éléments qu'il a exposés, évalue les capacités à dialoguer, à nuancer et à étoffer sa réflexion, à défendre son point de vue sur la base de la connaissance de l'œuvre.</a:t>
            </a:r>
          </a:p>
          <a:p>
            <a:pPr marL="0" indent="0">
              <a:buNone/>
            </a:pPr>
            <a:endParaRPr lang="fr-FR" sz="2000" dirty="0"/>
          </a:p>
        </p:txBody>
      </p:sp>
      <p:pic>
        <p:nvPicPr>
          <p:cNvPr id="53" name="Picture 52" descr="Une image contenant alimentation, lit, pièce, chambre à coucher&#10;&#10;Description générée automatiquement">
            <a:extLst>
              <a:ext uri="{FF2B5EF4-FFF2-40B4-BE49-F238E27FC236}">
                <a16:creationId xmlns:a16="http://schemas.microsoft.com/office/drawing/2014/main" id="{4FD556BE-796F-491F-BE31-82E3D9134465}"/>
              </a:ext>
            </a:extLst>
          </p:cNvPr>
          <p:cNvPicPr>
            <a:picLocks noChangeAspect="1"/>
          </p:cNvPicPr>
          <p:nvPr/>
        </p:nvPicPr>
        <p:blipFill rotWithShape="1">
          <a:blip r:embed="rId2"/>
          <a:srcRect l="58767" r="2" b="2"/>
          <a:stretch/>
        </p:blipFill>
        <p:spPr>
          <a:xfrm>
            <a:off x="20" y="10"/>
            <a:ext cx="4635571" cy="6857990"/>
          </a:xfrm>
          <a:prstGeom prst="rect">
            <a:avLst/>
          </a:prstGeom>
          <a:effectLst/>
        </p:spPr>
      </p:pic>
      <p:cxnSp>
        <p:nvCxnSpPr>
          <p:cNvPr id="62" name="Straight Connector 61">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6882A0"/>
            </a:solidFill>
          </a:ln>
        </p:spPr>
        <p:style>
          <a:lnRef idx="1">
            <a:schemeClr val="accent1"/>
          </a:lnRef>
          <a:fillRef idx="0">
            <a:schemeClr val="accent1"/>
          </a:fillRef>
          <a:effectRef idx="0">
            <a:schemeClr val="accent1"/>
          </a:effectRef>
          <a:fontRef idx="minor">
            <a:schemeClr val="tx1"/>
          </a:fontRef>
        </p:style>
      </p:cxnSp>
      <p:sp>
        <p:nvSpPr>
          <p:cNvPr id="3" name="ZoneTexte 2">
            <a:extLst>
              <a:ext uri="{FF2B5EF4-FFF2-40B4-BE49-F238E27FC236}">
                <a16:creationId xmlns:a16="http://schemas.microsoft.com/office/drawing/2014/main" id="{69A5FF5B-C042-47FE-9309-09D1362991EE}"/>
              </a:ext>
            </a:extLst>
          </p:cNvPr>
          <p:cNvSpPr txBox="1"/>
          <p:nvPr/>
        </p:nvSpPr>
        <p:spPr>
          <a:xfrm>
            <a:off x="450573" y="284921"/>
            <a:ext cx="2093843" cy="369332"/>
          </a:xfrm>
          <a:prstGeom prst="rect">
            <a:avLst/>
          </a:prstGeom>
          <a:noFill/>
        </p:spPr>
        <p:txBody>
          <a:bodyPr wrap="square" rtlCol="0">
            <a:spAutoFit/>
          </a:bodyPr>
          <a:lstStyle/>
          <a:p>
            <a:r>
              <a:rPr lang="fr-FR" b="1" dirty="0">
                <a:solidFill>
                  <a:schemeClr val="bg1"/>
                </a:solidFill>
                <a:latin typeface="Cavolini" panose="03000502040302020204" pitchFamily="66" charset="0"/>
                <a:cs typeface="Cavolini" panose="03000502040302020204" pitchFamily="66" charset="0"/>
              </a:rPr>
              <a:t>Partie II  Oral</a:t>
            </a:r>
          </a:p>
        </p:txBody>
      </p:sp>
    </p:spTree>
    <p:extLst>
      <p:ext uri="{BB962C8B-B14F-4D97-AF65-F5344CB8AC3E}">
        <p14:creationId xmlns:p14="http://schemas.microsoft.com/office/powerpoint/2010/main" val="781727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Espace réservé du contenu 3">
            <a:extLst>
              <a:ext uri="{FF2B5EF4-FFF2-40B4-BE49-F238E27FC236}">
                <a16:creationId xmlns:a16="http://schemas.microsoft.com/office/drawing/2014/main" id="{2C333F0D-C50F-4C0C-B702-4BC9FFDEA941}"/>
              </a:ext>
            </a:extLst>
          </p:cNvPr>
          <p:cNvPicPr>
            <a:picLocks noGrp="1" noChangeAspect="1"/>
          </p:cNvPicPr>
          <p:nvPr>
            <p:ph idx="1"/>
          </p:nvPr>
        </p:nvPicPr>
        <p:blipFill>
          <a:blip r:embed="rId2"/>
          <a:stretch>
            <a:fillRect/>
          </a:stretch>
        </p:blipFill>
        <p:spPr>
          <a:xfrm>
            <a:off x="643467" y="842638"/>
            <a:ext cx="10905066" cy="5172722"/>
          </a:xfrm>
          <a:prstGeom prst="rect">
            <a:avLst/>
          </a:prstGeom>
        </p:spPr>
      </p:pic>
    </p:spTree>
    <p:extLst>
      <p:ext uri="{BB962C8B-B14F-4D97-AF65-F5344CB8AC3E}">
        <p14:creationId xmlns:p14="http://schemas.microsoft.com/office/powerpoint/2010/main" val="2264390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8CFD75-8CB4-40AC-BE7F-37D22D2EB83D}"/>
              </a:ext>
            </a:extLst>
          </p:cNvPr>
          <p:cNvSpPr>
            <a:spLocks noGrp="1"/>
          </p:cNvSpPr>
          <p:nvPr>
            <p:ph type="title"/>
          </p:nvPr>
        </p:nvSpPr>
        <p:spPr>
          <a:xfrm>
            <a:off x="351692" y="1445494"/>
            <a:ext cx="4246747" cy="4376572"/>
          </a:xfrm>
        </p:spPr>
        <p:txBody>
          <a:bodyPr vert="horz" lIns="91440" tIns="45720" rIns="91440" bIns="45720" rtlCol="0" anchor="ctr">
            <a:normAutofit/>
          </a:bodyPr>
          <a:lstStyle/>
          <a:p>
            <a:r>
              <a:rPr lang="en-US" sz="4800" kern="1200" dirty="0" err="1">
                <a:latin typeface="+mj-lt"/>
                <a:ea typeface="+mj-ea"/>
                <a:cs typeface="+mj-cs"/>
              </a:rPr>
              <a:t>Objet</a:t>
            </a:r>
            <a:r>
              <a:rPr lang="en-US" sz="4800" kern="1200" dirty="0">
                <a:latin typeface="+mj-lt"/>
                <a:ea typeface="+mj-ea"/>
                <a:cs typeface="+mj-cs"/>
              </a:rPr>
              <a:t> </a:t>
            </a:r>
            <a:r>
              <a:rPr lang="en-US" sz="4800" kern="1200" dirty="0" err="1">
                <a:latin typeface="+mj-lt"/>
                <a:ea typeface="+mj-ea"/>
                <a:cs typeface="+mj-cs"/>
              </a:rPr>
              <a:t>d’étude</a:t>
            </a:r>
            <a:r>
              <a:rPr lang="en-US" sz="4800" kern="1200" dirty="0">
                <a:latin typeface="+mj-lt"/>
                <a:ea typeface="+mj-ea"/>
                <a:cs typeface="+mj-cs"/>
              </a:rPr>
              <a:t> 1 </a:t>
            </a:r>
          </a:p>
        </p:txBody>
      </p:sp>
      <p:sp>
        <p:nvSpPr>
          <p:cNvPr id="24" name="Freeform: Shape 23">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2C5384D5-1C52-4A62-A4E1-4235E24C9266}"/>
              </a:ext>
            </a:extLst>
          </p:cNvPr>
          <p:cNvSpPr>
            <a:spLocks noGrp="1"/>
          </p:cNvSpPr>
          <p:nvPr>
            <p:ph idx="1"/>
          </p:nvPr>
        </p:nvSpPr>
        <p:spPr>
          <a:xfrm>
            <a:off x="6096000" y="1399032"/>
            <a:ext cx="5501834" cy="4471416"/>
          </a:xfrm>
        </p:spPr>
        <p:txBody>
          <a:bodyPr vert="horz" lIns="91440" tIns="45720" rIns="91440" bIns="45720" rtlCol="0" anchor="ctr">
            <a:normAutofit/>
          </a:bodyPr>
          <a:lstStyle/>
          <a:p>
            <a:pPr marL="0" indent="0">
              <a:buNone/>
            </a:pPr>
            <a:r>
              <a:rPr lang="en-US" sz="3600" b="1" kern="1200" dirty="0">
                <a:solidFill>
                  <a:schemeClr val="bg1"/>
                </a:solidFill>
                <a:latin typeface="+mn-lt"/>
                <a:ea typeface="+mn-ea"/>
                <a:cs typeface="+mn-cs"/>
              </a:rPr>
              <a:t>La </a:t>
            </a:r>
            <a:r>
              <a:rPr lang="en-US" sz="3600" b="1" kern="1200" dirty="0" err="1">
                <a:solidFill>
                  <a:schemeClr val="bg1"/>
                </a:solidFill>
                <a:latin typeface="+mn-lt"/>
                <a:ea typeface="+mn-ea"/>
                <a:cs typeface="+mn-cs"/>
              </a:rPr>
              <a:t>poésie</a:t>
            </a:r>
            <a:r>
              <a:rPr lang="en-US" sz="3600" b="1" kern="1200" dirty="0">
                <a:solidFill>
                  <a:schemeClr val="bg1"/>
                </a:solidFill>
                <a:latin typeface="+mn-lt"/>
                <a:ea typeface="+mn-ea"/>
                <a:cs typeface="+mn-cs"/>
              </a:rPr>
              <a:t> </a:t>
            </a:r>
          </a:p>
          <a:p>
            <a:pPr marL="0" indent="0">
              <a:buNone/>
            </a:pPr>
            <a:r>
              <a:rPr lang="en-US" sz="3600" b="1" kern="1200" dirty="0">
                <a:solidFill>
                  <a:schemeClr val="bg1"/>
                </a:solidFill>
                <a:latin typeface="+mn-lt"/>
                <a:ea typeface="+mn-ea"/>
                <a:cs typeface="+mn-cs"/>
              </a:rPr>
              <a:t>du </a:t>
            </a:r>
            <a:r>
              <a:rPr lang="en-US" sz="3600" b="1" kern="1200" dirty="0" err="1">
                <a:solidFill>
                  <a:schemeClr val="bg1"/>
                </a:solidFill>
                <a:latin typeface="+mn-lt"/>
                <a:ea typeface="+mn-ea"/>
                <a:cs typeface="+mn-cs"/>
              </a:rPr>
              <a:t>XIXe</a:t>
            </a:r>
            <a:r>
              <a:rPr lang="en-US" sz="3600" b="1" kern="1200" dirty="0">
                <a:solidFill>
                  <a:schemeClr val="bg1"/>
                </a:solidFill>
                <a:latin typeface="+mn-lt"/>
                <a:ea typeface="+mn-ea"/>
                <a:cs typeface="+mn-cs"/>
              </a:rPr>
              <a:t> siècle au </a:t>
            </a:r>
            <a:r>
              <a:rPr lang="en-US" sz="3600" b="1" kern="1200" dirty="0" err="1">
                <a:solidFill>
                  <a:schemeClr val="bg1"/>
                </a:solidFill>
                <a:latin typeface="+mn-lt"/>
                <a:ea typeface="+mn-ea"/>
                <a:cs typeface="+mn-cs"/>
              </a:rPr>
              <a:t>XXIe</a:t>
            </a:r>
            <a:r>
              <a:rPr lang="en-US" sz="3600" b="1" kern="1200" dirty="0">
                <a:solidFill>
                  <a:schemeClr val="bg1"/>
                </a:solidFill>
                <a:latin typeface="+mn-lt"/>
                <a:ea typeface="+mn-ea"/>
                <a:cs typeface="+mn-cs"/>
              </a:rPr>
              <a:t> siècle</a:t>
            </a:r>
            <a:endParaRPr lang="en-US" sz="3600" kern="1200" dirty="0">
              <a:solidFill>
                <a:schemeClr val="bg1"/>
              </a:solidFill>
              <a:latin typeface="+mn-lt"/>
              <a:ea typeface="+mn-ea"/>
              <a:cs typeface="+mn-cs"/>
            </a:endParaRPr>
          </a:p>
        </p:txBody>
      </p:sp>
    </p:spTree>
    <p:extLst>
      <p:ext uri="{BB962C8B-B14F-4D97-AF65-F5344CB8AC3E}">
        <p14:creationId xmlns:p14="http://schemas.microsoft.com/office/powerpoint/2010/main" val="2091327645"/>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50F3E8-E9FC-49B1-B451-04009121F034}"/>
              </a:ext>
            </a:extLst>
          </p:cNvPr>
          <p:cNvSpPr>
            <a:spLocks noGrp="1"/>
          </p:cNvSpPr>
          <p:nvPr>
            <p:ph type="title"/>
          </p:nvPr>
        </p:nvSpPr>
        <p:spPr>
          <a:xfrm>
            <a:off x="450166" y="1445494"/>
            <a:ext cx="4148274" cy="4376572"/>
          </a:xfrm>
        </p:spPr>
        <p:txBody>
          <a:bodyPr vert="horz" lIns="91440" tIns="45720" rIns="91440" bIns="45720" rtlCol="0" anchor="ctr">
            <a:normAutofit/>
          </a:bodyPr>
          <a:lstStyle/>
          <a:p>
            <a:r>
              <a:rPr lang="en-US" sz="4800" kern="1200" dirty="0" err="1">
                <a:latin typeface="+mj-lt"/>
                <a:ea typeface="+mj-ea"/>
                <a:cs typeface="+mj-cs"/>
              </a:rPr>
              <a:t>Objet</a:t>
            </a:r>
            <a:r>
              <a:rPr lang="en-US" sz="4800" kern="1200" dirty="0">
                <a:latin typeface="+mj-lt"/>
                <a:ea typeface="+mj-ea"/>
                <a:cs typeface="+mj-cs"/>
              </a:rPr>
              <a:t> </a:t>
            </a:r>
            <a:r>
              <a:rPr lang="en-US" sz="4800" kern="1200" dirty="0" err="1">
                <a:latin typeface="+mj-lt"/>
                <a:ea typeface="+mj-ea"/>
                <a:cs typeface="+mj-cs"/>
              </a:rPr>
              <a:t>d’étude</a:t>
            </a:r>
            <a:r>
              <a:rPr lang="en-US" sz="4800" kern="1200" dirty="0">
                <a:latin typeface="+mj-lt"/>
                <a:ea typeface="+mj-ea"/>
                <a:cs typeface="+mj-cs"/>
              </a:rPr>
              <a:t> 2</a:t>
            </a:r>
          </a:p>
        </p:txBody>
      </p:sp>
      <p:sp>
        <p:nvSpPr>
          <p:cNvPr id="24" name="Freeform: Shape 23">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7B605A46-46B7-45A2-B017-ECAFA3AC5EDD}"/>
              </a:ext>
            </a:extLst>
          </p:cNvPr>
          <p:cNvSpPr>
            <a:spLocks noGrp="1"/>
          </p:cNvSpPr>
          <p:nvPr>
            <p:ph idx="1"/>
          </p:nvPr>
        </p:nvSpPr>
        <p:spPr>
          <a:xfrm>
            <a:off x="6096000" y="1399032"/>
            <a:ext cx="5501834" cy="4471416"/>
          </a:xfrm>
        </p:spPr>
        <p:txBody>
          <a:bodyPr vert="horz" lIns="91440" tIns="45720" rIns="91440" bIns="45720" rtlCol="0" anchor="ctr">
            <a:normAutofit/>
          </a:bodyPr>
          <a:lstStyle/>
          <a:p>
            <a:pPr marL="0" indent="0">
              <a:buNone/>
            </a:pPr>
            <a:r>
              <a:rPr lang="en-US" sz="3600" b="1" kern="1200" dirty="0">
                <a:solidFill>
                  <a:schemeClr val="bg1"/>
                </a:solidFill>
                <a:latin typeface="+mn-lt"/>
                <a:ea typeface="+mn-ea"/>
                <a:cs typeface="+mn-cs"/>
              </a:rPr>
              <a:t>La </a:t>
            </a:r>
            <a:r>
              <a:rPr lang="en-US" sz="3600" b="1" kern="1200" dirty="0" err="1">
                <a:solidFill>
                  <a:schemeClr val="bg1"/>
                </a:solidFill>
                <a:latin typeface="+mn-lt"/>
                <a:ea typeface="+mn-ea"/>
                <a:cs typeface="+mn-cs"/>
              </a:rPr>
              <a:t>littérature</a:t>
            </a:r>
            <a:r>
              <a:rPr lang="en-US" sz="3600" b="1" kern="1200" dirty="0">
                <a:solidFill>
                  <a:schemeClr val="bg1"/>
                </a:solidFill>
                <a:latin typeface="+mn-lt"/>
                <a:ea typeface="+mn-ea"/>
                <a:cs typeface="+mn-cs"/>
              </a:rPr>
              <a:t> </a:t>
            </a:r>
            <a:r>
              <a:rPr lang="en-US" sz="3600" b="1" kern="1200" dirty="0" err="1">
                <a:solidFill>
                  <a:schemeClr val="bg1"/>
                </a:solidFill>
                <a:latin typeface="+mn-lt"/>
                <a:ea typeface="+mn-ea"/>
                <a:cs typeface="+mn-cs"/>
              </a:rPr>
              <a:t>d'idées</a:t>
            </a:r>
            <a:r>
              <a:rPr lang="en-US" sz="3600" b="1" kern="1200" dirty="0">
                <a:solidFill>
                  <a:schemeClr val="bg1"/>
                </a:solidFill>
                <a:latin typeface="+mn-lt"/>
                <a:ea typeface="+mn-ea"/>
                <a:cs typeface="+mn-cs"/>
              </a:rPr>
              <a:t> </a:t>
            </a:r>
          </a:p>
          <a:p>
            <a:pPr marL="0" indent="0">
              <a:buNone/>
            </a:pPr>
            <a:r>
              <a:rPr lang="en-US" sz="3600" b="1" kern="1200" dirty="0">
                <a:solidFill>
                  <a:schemeClr val="bg1"/>
                </a:solidFill>
                <a:latin typeface="+mn-lt"/>
                <a:ea typeface="+mn-ea"/>
                <a:cs typeface="+mn-cs"/>
              </a:rPr>
              <a:t>du </a:t>
            </a:r>
            <a:r>
              <a:rPr lang="en-US" sz="3600" b="1" kern="1200" dirty="0" err="1">
                <a:solidFill>
                  <a:schemeClr val="bg1"/>
                </a:solidFill>
                <a:latin typeface="+mn-lt"/>
                <a:ea typeface="+mn-ea"/>
                <a:cs typeface="+mn-cs"/>
              </a:rPr>
              <a:t>XVIe</a:t>
            </a:r>
            <a:r>
              <a:rPr lang="en-US" sz="3600" b="1" kern="1200" dirty="0">
                <a:solidFill>
                  <a:schemeClr val="bg1"/>
                </a:solidFill>
                <a:latin typeface="+mn-lt"/>
                <a:ea typeface="+mn-ea"/>
                <a:cs typeface="+mn-cs"/>
              </a:rPr>
              <a:t> siècle au </a:t>
            </a:r>
            <a:r>
              <a:rPr lang="en-US" sz="3600" b="1" kern="1200" dirty="0" err="1">
                <a:solidFill>
                  <a:schemeClr val="bg1"/>
                </a:solidFill>
                <a:latin typeface="+mn-lt"/>
                <a:ea typeface="+mn-ea"/>
                <a:cs typeface="+mn-cs"/>
              </a:rPr>
              <a:t>XVIIIe</a:t>
            </a:r>
            <a:r>
              <a:rPr lang="en-US" sz="3600" b="1" kern="1200" dirty="0">
                <a:solidFill>
                  <a:schemeClr val="bg1"/>
                </a:solidFill>
                <a:latin typeface="+mn-lt"/>
                <a:ea typeface="+mn-ea"/>
                <a:cs typeface="+mn-cs"/>
              </a:rPr>
              <a:t> siècle </a:t>
            </a:r>
            <a:endParaRPr lang="en-US" sz="3600" kern="1200" dirty="0">
              <a:solidFill>
                <a:schemeClr val="bg1"/>
              </a:solidFill>
              <a:latin typeface="+mn-lt"/>
              <a:ea typeface="+mn-ea"/>
              <a:cs typeface="+mn-cs"/>
            </a:endParaRPr>
          </a:p>
        </p:txBody>
      </p:sp>
    </p:spTree>
    <p:extLst>
      <p:ext uri="{BB962C8B-B14F-4D97-AF65-F5344CB8AC3E}">
        <p14:creationId xmlns:p14="http://schemas.microsoft.com/office/powerpoint/2010/main" val="1045475469"/>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D13FD8-C503-4700-9F72-2CA3F43678E3}"/>
              </a:ext>
            </a:extLst>
          </p:cNvPr>
          <p:cNvSpPr>
            <a:spLocks noGrp="1"/>
          </p:cNvSpPr>
          <p:nvPr>
            <p:ph type="title"/>
          </p:nvPr>
        </p:nvSpPr>
        <p:spPr>
          <a:xfrm>
            <a:off x="379828" y="1445494"/>
            <a:ext cx="4041701" cy="4376572"/>
          </a:xfrm>
        </p:spPr>
        <p:txBody>
          <a:bodyPr anchor="ctr">
            <a:normAutofit/>
          </a:bodyPr>
          <a:lstStyle/>
          <a:p>
            <a:r>
              <a:rPr lang="fr-FR" sz="4800" dirty="0"/>
              <a:t>Objet d’étude 3</a:t>
            </a:r>
          </a:p>
        </p:txBody>
      </p:sp>
      <p:sp>
        <p:nvSpPr>
          <p:cNvPr id="22" name="Freeform: Shape 21">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C975905B-33E2-471F-8F4C-DA03E977B6BC}"/>
              </a:ext>
            </a:extLst>
          </p:cNvPr>
          <p:cNvSpPr>
            <a:spLocks noGrp="1"/>
          </p:cNvSpPr>
          <p:nvPr>
            <p:ph idx="1"/>
          </p:nvPr>
        </p:nvSpPr>
        <p:spPr>
          <a:xfrm>
            <a:off x="6096000" y="1399032"/>
            <a:ext cx="5501834" cy="4471416"/>
          </a:xfrm>
        </p:spPr>
        <p:txBody>
          <a:bodyPr anchor="ctr">
            <a:normAutofit/>
          </a:bodyPr>
          <a:lstStyle/>
          <a:p>
            <a:pPr marL="0" lvl="0" indent="0">
              <a:spcAft>
                <a:spcPts val="0"/>
              </a:spcAft>
              <a:buNone/>
            </a:pPr>
            <a:r>
              <a:rPr lang="fr-FR" sz="3600" b="1" dirty="0">
                <a:solidFill>
                  <a:schemeClr val="bg1"/>
                </a:solidFill>
                <a:ea typeface="Times New Roman" panose="02020603050405020304" pitchFamily="18" charset="0"/>
                <a:cs typeface="Times New Roman" panose="02020603050405020304" pitchFamily="18" charset="0"/>
              </a:rPr>
              <a:t>Le roman et le récit </a:t>
            </a:r>
          </a:p>
          <a:p>
            <a:pPr marL="0" lvl="0" indent="0">
              <a:spcAft>
                <a:spcPts val="0"/>
              </a:spcAft>
              <a:buNone/>
            </a:pPr>
            <a:r>
              <a:rPr lang="fr-FR" sz="3600" b="1" dirty="0">
                <a:solidFill>
                  <a:schemeClr val="bg1"/>
                </a:solidFill>
                <a:ea typeface="Times New Roman" panose="02020603050405020304" pitchFamily="18" charset="0"/>
                <a:cs typeface="Times New Roman" panose="02020603050405020304" pitchFamily="18" charset="0"/>
              </a:rPr>
              <a:t>du Moyen Âge au XXIe siècle</a:t>
            </a:r>
            <a:endParaRPr lang="fr-FR" sz="3600" dirty="0">
              <a:solidFill>
                <a:schemeClr val="bg1"/>
              </a:solidFill>
              <a:ea typeface="Calibri" panose="020F0502020204030204" pitchFamily="34" charset="0"/>
              <a:cs typeface="Times New Roman" panose="02020603050405020304" pitchFamily="18" charset="0"/>
            </a:endParaRPr>
          </a:p>
          <a:p>
            <a:pPr marL="0" indent="0">
              <a:buNone/>
            </a:pPr>
            <a:endParaRPr lang="fr-FR" sz="2200" dirty="0">
              <a:solidFill>
                <a:schemeClr val="bg1"/>
              </a:solidFill>
            </a:endParaRPr>
          </a:p>
        </p:txBody>
      </p:sp>
    </p:spTree>
    <p:extLst>
      <p:ext uri="{BB962C8B-B14F-4D97-AF65-F5344CB8AC3E}">
        <p14:creationId xmlns:p14="http://schemas.microsoft.com/office/powerpoint/2010/main" val="3728064257"/>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5545A9-2F02-40A8-9B74-8752B2260015}"/>
              </a:ext>
            </a:extLst>
          </p:cNvPr>
          <p:cNvSpPr>
            <a:spLocks noGrp="1"/>
          </p:cNvSpPr>
          <p:nvPr>
            <p:ph type="title"/>
          </p:nvPr>
        </p:nvSpPr>
        <p:spPr>
          <a:xfrm>
            <a:off x="422030" y="1445494"/>
            <a:ext cx="4176409" cy="4146923"/>
          </a:xfrm>
        </p:spPr>
        <p:txBody>
          <a:bodyPr anchor="ctr">
            <a:normAutofit/>
          </a:bodyPr>
          <a:lstStyle/>
          <a:p>
            <a:r>
              <a:rPr lang="fr-FR" sz="4800" dirty="0"/>
              <a:t>Objet d’étude 4</a:t>
            </a:r>
          </a:p>
        </p:txBody>
      </p:sp>
      <p:sp>
        <p:nvSpPr>
          <p:cNvPr id="15" name="Freeform: Shape 14">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67089392-06E8-4D83-B1C8-6B06C94A7AC6}"/>
              </a:ext>
            </a:extLst>
          </p:cNvPr>
          <p:cNvSpPr>
            <a:spLocks noGrp="1"/>
          </p:cNvSpPr>
          <p:nvPr>
            <p:ph idx="1"/>
          </p:nvPr>
        </p:nvSpPr>
        <p:spPr>
          <a:xfrm>
            <a:off x="6096000" y="1399032"/>
            <a:ext cx="5501834" cy="4471416"/>
          </a:xfrm>
        </p:spPr>
        <p:txBody>
          <a:bodyPr anchor="ctr">
            <a:normAutofit/>
          </a:bodyPr>
          <a:lstStyle/>
          <a:p>
            <a:pPr marL="0" indent="0">
              <a:buNone/>
            </a:pPr>
            <a:r>
              <a:rPr lang="fr-FR" sz="3600" b="1" dirty="0">
                <a:solidFill>
                  <a:schemeClr val="bg1"/>
                </a:solidFill>
                <a:ea typeface="Times New Roman" panose="02020603050405020304" pitchFamily="18" charset="0"/>
                <a:cs typeface="Times New Roman" panose="02020603050405020304" pitchFamily="18" charset="0"/>
              </a:rPr>
              <a:t>Le théâtre </a:t>
            </a:r>
          </a:p>
          <a:p>
            <a:pPr marL="0" indent="0">
              <a:buNone/>
            </a:pPr>
            <a:r>
              <a:rPr lang="fr-FR" sz="3600" b="1" dirty="0">
                <a:solidFill>
                  <a:schemeClr val="bg1"/>
                </a:solidFill>
                <a:ea typeface="Times New Roman" panose="02020603050405020304" pitchFamily="18" charset="0"/>
                <a:cs typeface="Times New Roman" panose="02020603050405020304" pitchFamily="18" charset="0"/>
              </a:rPr>
              <a:t>du XVIIe siècle au XXIe siècle</a:t>
            </a:r>
            <a:endParaRPr lang="fr-FR" sz="3600" b="1" dirty="0">
              <a:solidFill>
                <a:schemeClr val="bg1"/>
              </a:solidFill>
            </a:endParaRPr>
          </a:p>
        </p:txBody>
      </p:sp>
    </p:spTree>
    <p:extLst>
      <p:ext uri="{BB962C8B-B14F-4D97-AF65-F5344CB8AC3E}">
        <p14:creationId xmlns:p14="http://schemas.microsoft.com/office/powerpoint/2010/main" val="2395486051"/>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 name="Rectangle 42">
            <a:extLst>
              <a:ext uri="{FF2B5EF4-FFF2-40B4-BE49-F238E27FC236}">
                <a16:creationId xmlns:a16="http://schemas.microsoft.com/office/drawing/2014/main" id="{53BB5D57-6178-4F62-B472-0312F6D95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4C61BD32-7542-4D52-BA5A-3ADE869BF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ACB8A4BD-4F57-4CF7-942D-492EF0FE28E2}"/>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dirty="0" err="1">
                <a:solidFill>
                  <a:srgbClr val="FFFFFF"/>
                </a:solidFill>
                <a:latin typeface="+mj-lt"/>
                <a:ea typeface="+mj-ea"/>
                <a:cs typeface="+mj-cs"/>
              </a:rPr>
              <a:t>Œuvres</a:t>
            </a:r>
            <a:r>
              <a:rPr lang="en-US" sz="2600" kern="1200" dirty="0">
                <a:solidFill>
                  <a:srgbClr val="FFFFFF"/>
                </a:solidFill>
                <a:latin typeface="+mj-lt"/>
                <a:ea typeface="+mj-ea"/>
                <a:cs typeface="+mj-cs"/>
              </a:rPr>
              <a:t> </a:t>
            </a:r>
            <a:r>
              <a:rPr lang="en-US" sz="2600" dirty="0" err="1">
                <a:solidFill>
                  <a:srgbClr val="FFFFFF"/>
                </a:solidFill>
              </a:rPr>
              <a:t>O</a:t>
            </a:r>
            <a:r>
              <a:rPr lang="en-US" sz="2600" kern="1200" dirty="0" err="1">
                <a:solidFill>
                  <a:srgbClr val="FFFFFF"/>
                </a:solidFill>
                <a:latin typeface="+mj-lt"/>
                <a:ea typeface="+mj-ea"/>
                <a:cs typeface="+mj-cs"/>
              </a:rPr>
              <a:t>bjet</a:t>
            </a:r>
            <a:r>
              <a:rPr lang="en-US" sz="2600" kern="1200" dirty="0">
                <a:solidFill>
                  <a:srgbClr val="FFFFFF"/>
                </a:solidFill>
                <a:latin typeface="+mj-lt"/>
                <a:ea typeface="+mj-ea"/>
                <a:cs typeface="+mj-cs"/>
              </a:rPr>
              <a:t> </a:t>
            </a:r>
            <a:r>
              <a:rPr lang="en-US" sz="2600" kern="1200" dirty="0" err="1">
                <a:solidFill>
                  <a:srgbClr val="FFFFFF"/>
                </a:solidFill>
                <a:latin typeface="+mj-lt"/>
                <a:ea typeface="+mj-ea"/>
                <a:cs typeface="+mj-cs"/>
              </a:rPr>
              <a:t>d’étude</a:t>
            </a:r>
            <a:r>
              <a:rPr lang="en-US" sz="2600" kern="1200" dirty="0">
                <a:solidFill>
                  <a:srgbClr val="FFFFFF"/>
                </a:solidFill>
                <a:latin typeface="+mj-lt"/>
                <a:ea typeface="+mj-ea"/>
                <a:cs typeface="+mj-cs"/>
              </a:rPr>
              <a:t> 1</a:t>
            </a:r>
          </a:p>
        </p:txBody>
      </p:sp>
      <p:graphicFrame>
        <p:nvGraphicFramePr>
          <p:cNvPr id="5" name="Espace réservé du contenu 2">
            <a:extLst>
              <a:ext uri="{FF2B5EF4-FFF2-40B4-BE49-F238E27FC236}">
                <a16:creationId xmlns:a16="http://schemas.microsoft.com/office/drawing/2014/main" id="{0BDC1D75-A68D-4B0B-801E-598DC2313B0D}"/>
              </a:ext>
            </a:extLst>
          </p:cNvPr>
          <p:cNvGraphicFramePr>
            <a:graphicFrameLocks noGrp="1"/>
          </p:cNvGraphicFramePr>
          <p:nvPr>
            <p:ph idx="1"/>
            <p:extLst>
              <p:ext uri="{D42A27DB-BD31-4B8C-83A1-F6EECF244321}">
                <p14:modId xmlns:p14="http://schemas.microsoft.com/office/powerpoint/2010/main" val="3557213027"/>
              </p:ext>
            </p:extLst>
          </p:nvPr>
        </p:nvGraphicFramePr>
        <p:xfrm>
          <a:off x="3667430" y="246877"/>
          <a:ext cx="7884490" cy="61310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0214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53BB5D57-6178-4F62-B472-0312F6D95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4C61BD32-7542-4D52-BA5A-3ADE869BF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E8A4A9BF-07F2-4765-A4C3-B1407677C135}"/>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dirty="0">
                <a:solidFill>
                  <a:srgbClr val="FFFFFF"/>
                </a:solidFill>
                <a:latin typeface="+mj-lt"/>
                <a:ea typeface="+mj-ea"/>
                <a:cs typeface="+mj-cs"/>
              </a:rPr>
              <a:t>Oeuvres </a:t>
            </a:r>
            <a:br>
              <a:rPr lang="en-US" sz="2600" kern="1200" dirty="0">
                <a:solidFill>
                  <a:srgbClr val="FFFFFF"/>
                </a:solidFill>
                <a:latin typeface="+mj-lt"/>
                <a:ea typeface="+mj-ea"/>
                <a:cs typeface="+mj-cs"/>
              </a:rPr>
            </a:br>
            <a:r>
              <a:rPr lang="en-US" sz="2600" dirty="0" err="1">
                <a:solidFill>
                  <a:srgbClr val="FFFFFF"/>
                </a:solidFill>
              </a:rPr>
              <a:t>O</a:t>
            </a:r>
            <a:r>
              <a:rPr lang="en-US" sz="2600" kern="1200" dirty="0" err="1">
                <a:solidFill>
                  <a:srgbClr val="FFFFFF"/>
                </a:solidFill>
                <a:latin typeface="+mj-lt"/>
                <a:ea typeface="+mj-ea"/>
                <a:cs typeface="+mj-cs"/>
              </a:rPr>
              <a:t>bjet</a:t>
            </a:r>
            <a:r>
              <a:rPr lang="en-US" sz="2600" kern="1200" dirty="0">
                <a:solidFill>
                  <a:srgbClr val="FFFFFF"/>
                </a:solidFill>
                <a:latin typeface="+mj-lt"/>
                <a:ea typeface="+mj-ea"/>
                <a:cs typeface="+mj-cs"/>
              </a:rPr>
              <a:t> </a:t>
            </a:r>
            <a:r>
              <a:rPr lang="en-US" sz="2600" kern="1200" dirty="0" err="1">
                <a:solidFill>
                  <a:srgbClr val="FFFFFF"/>
                </a:solidFill>
                <a:latin typeface="+mj-lt"/>
                <a:ea typeface="+mj-ea"/>
                <a:cs typeface="+mj-cs"/>
              </a:rPr>
              <a:t>d’étude</a:t>
            </a:r>
            <a:r>
              <a:rPr lang="en-US" sz="2600" kern="1200" dirty="0">
                <a:solidFill>
                  <a:srgbClr val="FFFFFF"/>
                </a:solidFill>
                <a:latin typeface="+mj-lt"/>
                <a:ea typeface="+mj-ea"/>
                <a:cs typeface="+mj-cs"/>
              </a:rPr>
              <a:t> 2</a:t>
            </a:r>
          </a:p>
        </p:txBody>
      </p:sp>
      <p:graphicFrame>
        <p:nvGraphicFramePr>
          <p:cNvPr id="5" name="Espace réservé du contenu 2">
            <a:extLst>
              <a:ext uri="{FF2B5EF4-FFF2-40B4-BE49-F238E27FC236}">
                <a16:creationId xmlns:a16="http://schemas.microsoft.com/office/drawing/2014/main" id="{DAE578A0-5FD7-4025-99B2-05A6FCE7074C}"/>
              </a:ext>
            </a:extLst>
          </p:cNvPr>
          <p:cNvGraphicFramePr>
            <a:graphicFrameLocks noGrp="1"/>
          </p:cNvGraphicFramePr>
          <p:nvPr>
            <p:ph idx="1"/>
            <p:extLst>
              <p:ext uri="{D42A27DB-BD31-4B8C-83A1-F6EECF244321}">
                <p14:modId xmlns:p14="http://schemas.microsoft.com/office/powerpoint/2010/main" val="1366765353"/>
              </p:ext>
            </p:extLst>
          </p:nvPr>
        </p:nvGraphicFramePr>
        <p:xfrm>
          <a:off x="3697689" y="420757"/>
          <a:ext cx="7854231" cy="60164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7268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3BB5D57-6178-4F62-B472-0312F6D95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C61BD32-7542-4D52-BA5A-3ADE869BF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Espace réservé du contenu 2">
            <a:extLst>
              <a:ext uri="{FF2B5EF4-FFF2-40B4-BE49-F238E27FC236}">
                <a16:creationId xmlns:a16="http://schemas.microsoft.com/office/drawing/2014/main" id="{AD0B6BC6-75F3-418B-8C08-EF844D633802}"/>
              </a:ext>
            </a:extLst>
          </p:cNvPr>
          <p:cNvGraphicFramePr>
            <a:graphicFrameLocks/>
          </p:cNvGraphicFramePr>
          <p:nvPr>
            <p:extLst>
              <p:ext uri="{D42A27DB-BD31-4B8C-83A1-F6EECF244321}">
                <p14:modId xmlns:p14="http://schemas.microsoft.com/office/powerpoint/2010/main" val="3374337186"/>
              </p:ext>
            </p:extLst>
          </p:nvPr>
        </p:nvGraphicFramePr>
        <p:xfrm>
          <a:off x="4084712" y="420757"/>
          <a:ext cx="7467208" cy="60164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re 1">
            <a:extLst>
              <a:ext uri="{FF2B5EF4-FFF2-40B4-BE49-F238E27FC236}">
                <a16:creationId xmlns:a16="http://schemas.microsoft.com/office/drawing/2014/main" id="{19D035DA-5362-49B5-9538-AD1B7887BBF2}"/>
              </a:ext>
            </a:extLst>
          </p:cNvPr>
          <p:cNvSpPr txBox="1">
            <a:spLocks/>
          </p:cNvSpPr>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2600" dirty="0">
                <a:solidFill>
                  <a:srgbClr val="FFFFFF"/>
                </a:solidFill>
              </a:rPr>
              <a:t>Oeuvres </a:t>
            </a:r>
            <a:r>
              <a:rPr lang="en-US" sz="2600" dirty="0" err="1">
                <a:solidFill>
                  <a:srgbClr val="FFFFFF"/>
                </a:solidFill>
              </a:rPr>
              <a:t>Objet</a:t>
            </a:r>
            <a:r>
              <a:rPr lang="en-US" sz="2600" dirty="0">
                <a:solidFill>
                  <a:srgbClr val="FFFFFF"/>
                </a:solidFill>
              </a:rPr>
              <a:t> </a:t>
            </a:r>
            <a:r>
              <a:rPr lang="en-US" sz="2600" dirty="0" err="1">
                <a:solidFill>
                  <a:srgbClr val="FFFFFF"/>
                </a:solidFill>
              </a:rPr>
              <a:t>d’étude</a:t>
            </a:r>
            <a:r>
              <a:rPr lang="en-US" sz="2600" dirty="0">
                <a:solidFill>
                  <a:srgbClr val="FFFFFF"/>
                </a:solidFill>
              </a:rPr>
              <a:t> 3</a:t>
            </a:r>
          </a:p>
        </p:txBody>
      </p:sp>
    </p:spTree>
    <p:extLst>
      <p:ext uri="{BB962C8B-B14F-4D97-AF65-F5344CB8AC3E}">
        <p14:creationId xmlns:p14="http://schemas.microsoft.com/office/powerpoint/2010/main" val="227838045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1148</Words>
  <Application>Microsoft Office PowerPoint</Application>
  <PresentationFormat>Grand écran</PresentationFormat>
  <Paragraphs>118</Paragraphs>
  <Slides>23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23</vt:i4>
      </vt:variant>
    </vt:vector>
  </HeadingPairs>
  <TitlesOfParts>
    <vt:vector size="29" baseType="lpstr">
      <vt:lpstr>Arial</vt:lpstr>
      <vt:lpstr>Calibri</vt:lpstr>
      <vt:lpstr>Calibri Light</vt:lpstr>
      <vt:lpstr>Cavolini</vt:lpstr>
      <vt:lpstr>Wingdings</vt:lpstr>
      <vt:lpstr>Thème Office</vt:lpstr>
      <vt:lpstr>Programme de 1ère</vt:lpstr>
      <vt:lpstr>4 OBJETS D’ETUDE </vt:lpstr>
      <vt:lpstr>Objet d’étude 1 </vt:lpstr>
      <vt:lpstr>Objet d’étude 2</vt:lpstr>
      <vt:lpstr>Objet d’étude 3</vt:lpstr>
      <vt:lpstr>Objet d’étude 4</vt:lpstr>
      <vt:lpstr>Œuvres Objet d’étude 1</vt:lpstr>
      <vt:lpstr>Oeuvres  Objet d’étude 2</vt:lpstr>
      <vt:lpstr>Présentation PowerPoint</vt:lpstr>
      <vt:lpstr>Présentation PowerPoint</vt:lpstr>
      <vt:lpstr>Etude de la langue</vt:lpstr>
      <vt:lpstr>Présentation PowerPoint</vt:lpstr>
      <vt:lpstr>Présentation PowerPoint</vt:lpstr>
      <vt:lpstr>Epreuve écrite </vt:lpstr>
      <vt:lpstr>Sujet 1</vt:lpstr>
      <vt:lpstr>Sujet 2</vt:lpstr>
      <vt:lpstr>Épreuve orale </vt:lpstr>
      <vt:lpstr>Structure </vt:lpstr>
      <vt:lpstr>Descriptif </vt:lpstr>
      <vt:lpstr>  Première partie de l'épreuve orale :  exposé sur un des textes du descriptif  </vt:lpstr>
      <vt:lpstr>  Déroulement de cette première partie  </vt:lpstr>
      <vt:lpstr>seconde partie de l’épreuve orale :  Présentation de l’œuvre et entretien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de 1ère</dc:title>
  <dc:creator>Garet Valérie</dc:creator>
  <cp:lastModifiedBy>Garet Valérie</cp:lastModifiedBy>
  <cp:revision>2</cp:revision>
  <dcterms:created xsi:type="dcterms:W3CDTF">2020-08-30T15:46:57Z</dcterms:created>
  <dcterms:modified xsi:type="dcterms:W3CDTF">2020-08-30T15:55:48Z</dcterms:modified>
</cp:coreProperties>
</file>