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  <a:latin typeface="Comic Sans MS" pitchFamily="66" charset="0"/>
              </a:rPr>
              <a:t>Lai de Guigemar</a:t>
            </a:r>
            <a:endParaRPr lang="fr-FR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Image 3" descr="1erediap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714488"/>
            <a:ext cx="2964192" cy="46270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Problématique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Marie de France a-t-elle réussi à respecter dans</a:t>
            </a:r>
          </a:p>
          <a:p>
            <a:pPr>
              <a:buNone/>
            </a:pPr>
            <a:r>
              <a:rPr lang="fr-FR" dirty="0" smtClean="0"/>
              <a:t>ce lais le thème de l’amour courtois, avec ce </a:t>
            </a:r>
          </a:p>
          <a:p>
            <a:pPr>
              <a:buNone/>
            </a:pPr>
            <a:r>
              <a:rPr lang="fr-FR" dirty="0" smtClean="0"/>
              <a:t>héros impuissant à aimer ?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  <a:latin typeface="Comic Sans MS" pitchFamily="66" charset="0"/>
              </a:rPr>
              <a:t>Plan</a:t>
            </a:r>
            <a:endParaRPr lang="fr-FR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I- analyse de ce lai</a:t>
            </a:r>
          </a:p>
          <a:p>
            <a:pPr lvl="0">
              <a:buNone/>
            </a:pPr>
            <a:r>
              <a:rPr lang="fr-FR" dirty="0" smtClean="0"/>
              <a:t>	a) la construction du récit</a:t>
            </a:r>
          </a:p>
          <a:p>
            <a:pPr lvl="0">
              <a:buNone/>
            </a:pPr>
            <a:r>
              <a:rPr lang="fr-FR" dirty="0" smtClean="0"/>
              <a:t>	b) le thème principal [l’amour]</a:t>
            </a:r>
          </a:p>
          <a:p>
            <a:pPr lvl="0">
              <a:buNone/>
            </a:pPr>
            <a:r>
              <a:rPr lang="fr-FR" dirty="0" smtClean="0"/>
              <a:t>	c) les registres et tonalités</a:t>
            </a:r>
          </a:p>
          <a:p>
            <a:pPr>
              <a:buNone/>
            </a:pPr>
            <a:r>
              <a:rPr lang="fr-FR" dirty="0" smtClean="0"/>
              <a:t>II- impressions ressenties à la lecture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Analyse du lai —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La construction du récit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pPr algn="ctr"/>
            <a:endParaRPr lang="fr-FR" dirty="0" smtClean="0"/>
          </a:p>
          <a:p>
            <a:pPr algn="ctr">
              <a:buNone/>
            </a:pPr>
            <a:r>
              <a:rPr lang="fr-FR" dirty="0" smtClean="0"/>
              <a:t> « Nature commit toutefois une faute en le formant : elle le rendit indifférent à tout amour »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 thème principal : l’amour courtois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" name="Image 3" descr="amour_courtoi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7000924" cy="45252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 Les registres et tonalités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1357290" y="2428868"/>
            <a:ext cx="6400800" cy="1752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-Merveilleux</a:t>
            </a:r>
          </a:p>
          <a:p>
            <a:pPr>
              <a:buNone/>
            </a:pPr>
            <a:r>
              <a:rPr lang="fr-FR" dirty="0" smtClean="0"/>
              <a:t>-Lyrique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5786" y="4143380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FF0000"/>
                </a:solidFill>
              </a:rPr>
              <a:t>Impressions ressenties à la lecture</a:t>
            </a:r>
            <a:endParaRPr lang="fr-F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79</Words>
  <Application>Microsoft Office PowerPoint</Application>
  <PresentationFormat>Affichage à l'écran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Thème Office</vt:lpstr>
      <vt:lpstr>Lai de Guigemar</vt:lpstr>
      <vt:lpstr>Problématique</vt:lpstr>
      <vt:lpstr>Plan</vt:lpstr>
      <vt:lpstr>Analyse du lai — La construction du récit</vt:lpstr>
      <vt:lpstr>Le thème principal : l’amour courtois</vt:lpstr>
      <vt:lpstr> Les registres et tonalités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gabriel allam</dc:creator>
  <cp:lastModifiedBy>damien Bordron</cp:lastModifiedBy>
  <cp:revision>52</cp:revision>
  <dcterms:created xsi:type="dcterms:W3CDTF">2021-01-14T09:43:51Z</dcterms:created>
  <dcterms:modified xsi:type="dcterms:W3CDTF">2021-01-19T17:05:31Z</dcterms:modified>
</cp:coreProperties>
</file>