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7" r:id="rId2"/>
    <p:sldId id="258" r:id="rId3"/>
    <p:sldId id="264" r:id="rId4"/>
    <p:sldId id="274" r:id="rId5"/>
    <p:sldId id="275" r:id="rId6"/>
    <p:sldId id="276" r:id="rId7"/>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3792">
          <p15:clr>
            <a:srgbClr val="A4A3A4"/>
          </p15:clr>
        </p15:guide>
        <p15:guide id="4" orient="horz" pos="1152">
          <p15:clr>
            <a:srgbClr val="A4A3A4"/>
          </p15:clr>
        </p15:guide>
        <p15:guide id="5" orient="horz" pos="3360">
          <p15:clr>
            <a:srgbClr val="A4A3A4"/>
          </p15:clr>
        </p15:guide>
        <p15:guide id="6" orient="horz" pos="3072">
          <p15:clr>
            <a:srgbClr val="A4A3A4"/>
          </p15:clr>
        </p15:guide>
        <p15:guide id="7" orient="horz" pos="864">
          <p15:clr>
            <a:srgbClr val="A4A3A4"/>
          </p15:clr>
        </p15:guide>
        <p15:guide id="8" orient="horz" pos="528">
          <p15:clr>
            <a:srgbClr val="A4A3A4"/>
          </p15:clr>
        </p15:guide>
        <p15:guide id="9" orient="horz" pos="2784">
          <p15:clr>
            <a:srgbClr val="A4A3A4"/>
          </p15:clr>
        </p15:guide>
        <p15:guide id="10" pos="3839">
          <p15:clr>
            <a:srgbClr val="A4A3A4"/>
          </p15:clr>
        </p15:guide>
        <p15:guide id="11" pos="959">
          <p15:clr>
            <a:srgbClr val="A4A3A4"/>
          </p15:clr>
        </p15:guide>
        <p15:guide id="12" pos="7007">
          <p15:clr>
            <a:srgbClr val="A4A3A4"/>
          </p15:clr>
        </p15:guide>
        <p15:guide id="13" pos="6719">
          <p15:clr>
            <a:srgbClr val="A4A3A4"/>
          </p15:clr>
        </p15:guide>
        <p15:guide id="14" pos="6143">
          <p15:clr>
            <a:srgbClr val="A4A3A4"/>
          </p15:clr>
        </p15:guide>
        <p15:guide id="15" pos="3983">
          <p15:clr>
            <a:srgbClr val="A4A3A4"/>
          </p15:clr>
        </p15:guide>
        <p15:guide id="16" pos="527">
          <p15:clr>
            <a:srgbClr val="A4A3A4"/>
          </p15:clr>
        </p15:guide>
        <p15:guide id="17" pos="715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76" d="100"/>
          <a:sy n="76" d="100"/>
        </p:scale>
        <p:origin x="540" y="84"/>
      </p:cViewPr>
      <p:guideLst>
        <p:guide orient="horz" pos="2160"/>
        <p:guide orient="horz" pos="1008"/>
        <p:guide orient="horz" pos="3792"/>
        <p:guide orient="horz" pos="1152"/>
        <p:guide orient="horz" pos="3360"/>
        <p:guide orient="horz" pos="3072"/>
        <p:guide orient="horz" pos="864"/>
        <p:guide orient="horz" pos="528"/>
        <p:guide orient="horz" pos="2784"/>
        <p:guide pos="3839"/>
        <p:guide pos="959"/>
        <p:guide pos="7007"/>
        <p:guide pos="6719"/>
        <p:guide pos="6143"/>
        <p:guide pos="3983"/>
        <p:guide pos="527"/>
        <p:guide pos="7151"/>
      </p:guideLst>
    </p:cSldViewPr>
  </p:slideViewPr>
  <p:notesTextViewPr>
    <p:cViewPr>
      <p:scale>
        <a:sx n="1" d="1"/>
        <a:sy n="1" d="1"/>
      </p:scale>
      <p:origin x="0" y="0"/>
    </p:cViewPr>
  </p:notesTextViewPr>
  <p:notesViewPr>
    <p:cSldViewPr>
      <p:cViewPr varScale="1">
        <p:scale>
          <a:sx n="84" d="100"/>
          <a:sy n="84" d="100"/>
        </p:scale>
        <p:origin x="1002"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04A8D02-4E65-4CCD-8312-4AB164C6C77D}" type="datetimeFigureOut">
              <a:rPr lang="en-US"/>
              <a:t>2/10/2021</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C119DBA-4540-49B3-8FA9-6259387ECF9E}" type="slidenum">
              <a:rPr/>
              <a:t>‹#›</a:t>
            </a:fld>
            <a:endParaRPr/>
          </a:p>
        </p:txBody>
      </p:sp>
    </p:spTree>
    <p:extLst>
      <p:ext uri="{BB962C8B-B14F-4D97-AF65-F5344CB8AC3E}">
        <p14:creationId xmlns:p14="http://schemas.microsoft.com/office/powerpoint/2010/main" val="35876198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A755D9-D361-47B8-9652-3B4EA9776CE5}" type="datetimeFigureOut">
              <a:rPr lang="en-US"/>
              <a:t>2/10/2021</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B36274-F2B9-4C45-BBB4-0EDF4CD651A7}" type="slidenum">
              <a:rPr/>
              <a:t>‹#›</a:t>
            </a:fld>
            <a:endParaRPr/>
          </a:p>
        </p:txBody>
      </p:sp>
    </p:spTree>
    <p:extLst>
      <p:ext uri="{BB962C8B-B14F-4D97-AF65-F5344CB8AC3E}">
        <p14:creationId xmlns:p14="http://schemas.microsoft.com/office/powerpoint/2010/main" val="214768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B36274-F2B9-4C45-BBB4-0EDF4CD651A7}" type="slidenum">
              <a:rPr lang="en-US"/>
              <a:t>1</a:t>
            </a:fld>
            <a:endParaRPr lang="en-US"/>
          </a:p>
        </p:txBody>
      </p:sp>
    </p:spTree>
    <p:extLst>
      <p:ext uri="{BB962C8B-B14F-4D97-AF65-F5344CB8AC3E}">
        <p14:creationId xmlns:p14="http://schemas.microsoft.com/office/powerpoint/2010/main" val="1245023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B36274-F2B9-4C45-BBB4-0EDF4CD651A7}" type="slidenum">
              <a:rPr lang="en-US"/>
              <a:t>2</a:t>
            </a:fld>
            <a:endParaRPr lang="en-US"/>
          </a:p>
        </p:txBody>
      </p:sp>
    </p:spTree>
    <p:extLst>
      <p:ext uri="{BB962C8B-B14F-4D97-AF65-F5344CB8AC3E}">
        <p14:creationId xmlns:p14="http://schemas.microsoft.com/office/powerpoint/2010/main" val="2405613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B36274-F2B9-4C45-BBB4-0EDF4CD651A7}" type="slidenum">
              <a:rPr lang="en-US"/>
              <a:t>3</a:t>
            </a:fld>
            <a:endParaRPr lang="en-US"/>
          </a:p>
        </p:txBody>
      </p:sp>
    </p:spTree>
    <p:extLst>
      <p:ext uri="{BB962C8B-B14F-4D97-AF65-F5344CB8AC3E}">
        <p14:creationId xmlns:p14="http://schemas.microsoft.com/office/powerpoint/2010/main" val="1838885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B36274-F2B9-4C45-BBB4-0EDF4CD651A7}" type="slidenum">
              <a:rPr lang="en-US"/>
              <a:t>5</a:t>
            </a:fld>
            <a:endParaRPr lang="en-US"/>
          </a:p>
        </p:txBody>
      </p:sp>
    </p:spTree>
    <p:extLst>
      <p:ext uri="{BB962C8B-B14F-4D97-AF65-F5344CB8AC3E}">
        <p14:creationId xmlns:p14="http://schemas.microsoft.com/office/powerpoint/2010/main" val="41673080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2413" y="1371600"/>
            <a:ext cx="9144000" cy="3505200"/>
          </a:xfrm>
        </p:spPr>
        <p:txBody>
          <a:bodyPr>
            <a:noAutofit/>
          </a:bodyPr>
          <a:lstStyle>
            <a:lvl1pPr>
              <a:defRPr sz="7200"/>
            </a:lvl1pPr>
          </a:lstStyle>
          <a:p>
            <a:r>
              <a:rPr lang="en-US" smtClean="0"/>
              <a:t>Click to edit Master title style</a:t>
            </a:r>
            <a:endParaRPr/>
          </a:p>
        </p:txBody>
      </p:sp>
      <p:sp>
        <p:nvSpPr>
          <p:cNvPr id="3" name="Subtitle 2"/>
          <p:cNvSpPr>
            <a:spLocks noGrp="1"/>
          </p:cNvSpPr>
          <p:nvPr>
            <p:ph type="subTitle" idx="1"/>
          </p:nvPr>
        </p:nvSpPr>
        <p:spPr>
          <a:xfrm>
            <a:off x="1522413" y="4953000"/>
            <a:ext cx="8229600" cy="1066800"/>
          </a:xfrm>
        </p:spPr>
        <p:txBody>
          <a:bodyPr>
            <a:normAutofit/>
          </a:bodyPr>
          <a:lstStyle>
            <a:lvl1pPr marL="0" indent="0" algn="l">
              <a:spcBef>
                <a:spcPts val="0"/>
              </a:spcBef>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5" name="Footer Placeholder 3"/>
          <p:cNvSpPr>
            <a:spLocks noGrp="1"/>
          </p:cNvSpPr>
          <p:nvPr>
            <p:ph type="ftr" sz="quarter" idx="11"/>
          </p:nvPr>
        </p:nvSpPr>
        <p:spPr/>
        <p:txBody>
          <a:bodyPr/>
          <a:lstStyle/>
          <a:p>
            <a:endParaRPr dirty="0"/>
          </a:p>
        </p:txBody>
      </p:sp>
      <p:sp>
        <p:nvSpPr>
          <p:cNvPr id="4" name="Date Placeholder 4"/>
          <p:cNvSpPr>
            <a:spLocks noGrp="1"/>
          </p:cNvSpPr>
          <p:nvPr>
            <p:ph type="dt" sz="half" idx="10"/>
          </p:nvPr>
        </p:nvSpPr>
        <p:spPr/>
        <p:txBody>
          <a:bodyPr/>
          <a:lstStyle/>
          <a:p>
            <a:fld id="{83829175-527E-46A3-863C-1BB1F163B849}" type="datetimeFigureOut">
              <a:rPr lang="en-US"/>
              <a:t>2/10/2021</a:t>
            </a:fld>
            <a:endParaRPr dirty="0"/>
          </a:p>
        </p:txBody>
      </p:sp>
      <p:sp>
        <p:nvSpPr>
          <p:cNvPr id="6" name="Slide Number Placeholder 5"/>
          <p:cNvSpPr>
            <a:spLocks noGrp="1"/>
          </p:cNvSpPr>
          <p:nvPr>
            <p:ph type="sldNum" sz="quarter" idx="12"/>
          </p:nvPr>
        </p:nvSpPr>
        <p:spPr/>
        <p:txBody>
          <a:bodyPr/>
          <a:lstStyle/>
          <a:p>
            <a:fld id="{E5137D0E-4A4F-4307-8994-C1891D747D59}" type="slidenum">
              <a:rPr/>
              <a:t>‹#›</a:t>
            </a:fld>
            <a:endParaRPr dirty="0"/>
          </a:p>
        </p:txBody>
      </p:sp>
    </p:spTree>
    <p:extLst>
      <p:ext uri="{BB962C8B-B14F-4D97-AF65-F5344CB8AC3E}">
        <p14:creationId xmlns:p14="http://schemas.microsoft.com/office/powerpoint/2010/main" val="2856865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baseline="0"/>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3"/>
          <p:cNvSpPr>
            <a:spLocks noGrp="1"/>
          </p:cNvSpPr>
          <p:nvPr>
            <p:ph type="ftr" sz="quarter" idx="11"/>
          </p:nvPr>
        </p:nvSpPr>
        <p:spPr/>
        <p:txBody>
          <a:bodyPr/>
          <a:lstStyle/>
          <a:p>
            <a:endParaRPr dirty="0"/>
          </a:p>
        </p:txBody>
      </p:sp>
      <p:sp>
        <p:nvSpPr>
          <p:cNvPr id="4" name="Date Placeholder 4"/>
          <p:cNvSpPr>
            <a:spLocks noGrp="1"/>
          </p:cNvSpPr>
          <p:nvPr>
            <p:ph type="dt" sz="half" idx="10"/>
          </p:nvPr>
        </p:nvSpPr>
        <p:spPr/>
        <p:txBody>
          <a:bodyPr/>
          <a:lstStyle/>
          <a:p>
            <a:fld id="{83829175-527E-46A3-863C-1BB1F163B849}" type="datetimeFigureOut">
              <a:rPr lang="en-US"/>
              <a:t>2/10/2021</a:t>
            </a:fld>
            <a:endParaRPr/>
          </a:p>
        </p:txBody>
      </p:sp>
      <p:sp>
        <p:nvSpPr>
          <p:cNvPr id="6" name="Slide Number Placeholder 5"/>
          <p:cNvSpPr>
            <a:spLocks noGrp="1"/>
          </p:cNvSpPr>
          <p:nvPr>
            <p:ph type="sldNum" sz="quarter" idx="12"/>
          </p:nvPr>
        </p:nvSpPr>
        <p:spPr/>
        <p:txBody>
          <a:bodyPr/>
          <a:lstStyle/>
          <a:p>
            <a:fld id="{E5137D0E-4A4F-4307-8994-C1891D747D59}" type="slidenum">
              <a:rPr/>
              <a:t>‹#›</a:t>
            </a:fld>
            <a:endParaRPr/>
          </a:p>
        </p:txBody>
      </p:sp>
    </p:spTree>
    <p:extLst>
      <p:ext uri="{BB962C8B-B14F-4D97-AF65-F5344CB8AC3E}">
        <p14:creationId xmlns:p14="http://schemas.microsoft.com/office/powerpoint/2010/main" val="184223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52012" y="533400"/>
            <a:ext cx="1371600" cy="5592764"/>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22411" y="533400"/>
            <a:ext cx="8077201" cy="5592764"/>
          </a:xfrm>
        </p:spPr>
        <p:txBody>
          <a:bodyPr vert="eaVert"/>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3"/>
          <p:cNvSpPr>
            <a:spLocks noGrp="1"/>
          </p:cNvSpPr>
          <p:nvPr>
            <p:ph type="ftr" sz="quarter" idx="11"/>
          </p:nvPr>
        </p:nvSpPr>
        <p:spPr/>
        <p:txBody>
          <a:bodyPr/>
          <a:lstStyle/>
          <a:p>
            <a:endParaRPr/>
          </a:p>
        </p:txBody>
      </p:sp>
      <p:sp>
        <p:nvSpPr>
          <p:cNvPr id="4" name="Date Placeholder 4"/>
          <p:cNvSpPr>
            <a:spLocks noGrp="1"/>
          </p:cNvSpPr>
          <p:nvPr>
            <p:ph type="dt" sz="half" idx="10"/>
          </p:nvPr>
        </p:nvSpPr>
        <p:spPr/>
        <p:txBody>
          <a:bodyPr/>
          <a:lstStyle/>
          <a:p>
            <a:fld id="{83829175-527E-46A3-863C-1BB1F163B849}" type="datetimeFigureOut">
              <a:rPr lang="en-US"/>
              <a:t>2/10/2021</a:t>
            </a:fld>
            <a:endParaRPr/>
          </a:p>
        </p:txBody>
      </p:sp>
      <p:sp>
        <p:nvSpPr>
          <p:cNvPr id="6" name="Slide Number Placeholder 5"/>
          <p:cNvSpPr>
            <a:spLocks noGrp="1"/>
          </p:cNvSpPr>
          <p:nvPr>
            <p:ph type="sldNum" sz="quarter" idx="12"/>
          </p:nvPr>
        </p:nvSpPr>
        <p:spPr/>
        <p:txBody>
          <a:bodyPr/>
          <a:lstStyle/>
          <a:p>
            <a:fld id="{E5137D0E-4A4F-4307-8994-C1891D747D59}" type="slidenum">
              <a:rPr/>
              <a:t>‹#›</a:t>
            </a:fld>
            <a:endParaRPr/>
          </a:p>
        </p:txBody>
      </p:sp>
    </p:spTree>
    <p:extLst>
      <p:ext uri="{BB962C8B-B14F-4D97-AF65-F5344CB8AC3E}">
        <p14:creationId xmlns:p14="http://schemas.microsoft.com/office/powerpoint/2010/main" val="15501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baseline="0"/>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3"/>
          <p:cNvSpPr>
            <a:spLocks noGrp="1"/>
          </p:cNvSpPr>
          <p:nvPr>
            <p:ph type="ftr" sz="quarter" idx="11"/>
          </p:nvPr>
        </p:nvSpPr>
        <p:spPr/>
        <p:txBody>
          <a:bodyPr/>
          <a:lstStyle/>
          <a:p>
            <a:endParaRPr dirty="0"/>
          </a:p>
        </p:txBody>
      </p:sp>
      <p:sp>
        <p:nvSpPr>
          <p:cNvPr id="4" name="Date Placeholder 4"/>
          <p:cNvSpPr>
            <a:spLocks noGrp="1"/>
          </p:cNvSpPr>
          <p:nvPr>
            <p:ph type="dt" sz="half" idx="10"/>
          </p:nvPr>
        </p:nvSpPr>
        <p:spPr/>
        <p:txBody>
          <a:bodyPr/>
          <a:lstStyle/>
          <a:p>
            <a:fld id="{83829175-527E-46A3-863C-1BB1F163B849}" type="datetimeFigureOut">
              <a:rPr lang="en-US"/>
              <a:t>2/10/2021</a:t>
            </a:fld>
            <a:endParaRPr dirty="0"/>
          </a:p>
        </p:txBody>
      </p:sp>
      <p:sp>
        <p:nvSpPr>
          <p:cNvPr id="6" name="Slide Number Placeholder 5"/>
          <p:cNvSpPr>
            <a:spLocks noGrp="1"/>
          </p:cNvSpPr>
          <p:nvPr>
            <p:ph type="sldNum" sz="quarter" idx="12"/>
          </p:nvPr>
        </p:nvSpPr>
        <p:spPr/>
        <p:txBody>
          <a:bodyPr/>
          <a:lstStyle/>
          <a:p>
            <a:fld id="{E5137D0E-4A4F-4307-8994-C1891D747D59}" type="slidenum">
              <a:rPr/>
              <a:t>‹#›</a:t>
            </a:fld>
            <a:endParaRPr dirty="0"/>
          </a:p>
        </p:txBody>
      </p:sp>
    </p:spTree>
    <p:extLst>
      <p:ext uri="{BB962C8B-B14F-4D97-AF65-F5344CB8AC3E}">
        <p14:creationId xmlns:p14="http://schemas.microsoft.com/office/powerpoint/2010/main" val="1299455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2414" y="2514601"/>
            <a:ext cx="9144000" cy="2819400"/>
          </a:xfrm>
        </p:spPr>
        <p:txBody>
          <a:bodyPr anchor="b">
            <a:noAutofit/>
          </a:bodyPr>
          <a:lstStyle>
            <a:lvl1pPr algn="l">
              <a:defRPr sz="6600" b="0" i="0" cap="none" baseline="0"/>
            </a:lvl1pPr>
          </a:lstStyle>
          <a:p>
            <a:r>
              <a:rPr lang="en-US" smtClean="0"/>
              <a:t>Click to edit Master title style</a:t>
            </a:r>
            <a:endParaRPr dirty="0"/>
          </a:p>
        </p:txBody>
      </p:sp>
      <p:sp>
        <p:nvSpPr>
          <p:cNvPr id="3" name="Text Placeholder 2"/>
          <p:cNvSpPr>
            <a:spLocks noGrp="1"/>
          </p:cNvSpPr>
          <p:nvPr>
            <p:ph type="body" idx="1"/>
          </p:nvPr>
        </p:nvSpPr>
        <p:spPr>
          <a:xfrm>
            <a:off x="1522413" y="990600"/>
            <a:ext cx="8229600" cy="1143000"/>
          </a:xfrm>
        </p:spPr>
        <p:txBody>
          <a:bodyPr anchor="t">
            <a:normAutofit/>
          </a:bodyPr>
          <a:lstStyle>
            <a:lvl1pPr marL="0" indent="0">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3"/>
          <p:cNvSpPr>
            <a:spLocks noGrp="1"/>
          </p:cNvSpPr>
          <p:nvPr>
            <p:ph type="ftr" sz="quarter" idx="11"/>
          </p:nvPr>
        </p:nvSpPr>
        <p:spPr/>
        <p:txBody>
          <a:bodyPr/>
          <a:lstStyle/>
          <a:p>
            <a:endParaRPr dirty="0"/>
          </a:p>
        </p:txBody>
      </p:sp>
      <p:sp>
        <p:nvSpPr>
          <p:cNvPr id="4" name="Date Placeholder 4"/>
          <p:cNvSpPr>
            <a:spLocks noGrp="1"/>
          </p:cNvSpPr>
          <p:nvPr>
            <p:ph type="dt" sz="half" idx="10"/>
          </p:nvPr>
        </p:nvSpPr>
        <p:spPr/>
        <p:txBody>
          <a:bodyPr/>
          <a:lstStyle/>
          <a:p>
            <a:fld id="{83829175-527E-46A3-863C-1BB1F163B849}" type="datetimeFigureOut">
              <a:rPr lang="en-US"/>
              <a:t>2/10/2021</a:t>
            </a:fld>
            <a:endParaRPr dirty="0"/>
          </a:p>
        </p:txBody>
      </p:sp>
      <p:sp>
        <p:nvSpPr>
          <p:cNvPr id="6" name="Slide Number Placeholder 5"/>
          <p:cNvSpPr>
            <a:spLocks noGrp="1"/>
          </p:cNvSpPr>
          <p:nvPr>
            <p:ph type="sldNum" sz="quarter" idx="12"/>
          </p:nvPr>
        </p:nvSpPr>
        <p:spPr/>
        <p:txBody>
          <a:bodyPr/>
          <a:lstStyle/>
          <a:p>
            <a:fld id="{E5137D0E-4A4F-4307-8994-C1891D747D59}" type="slidenum">
              <a:rPr/>
              <a:t>‹#›</a:t>
            </a:fld>
            <a:endParaRPr dirty="0"/>
          </a:p>
        </p:txBody>
      </p:sp>
    </p:spTree>
    <p:extLst>
      <p:ext uri="{BB962C8B-B14F-4D97-AF65-F5344CB8AC3E}">
        <p14:creationId xmlns:p14="http://schemas.microsoft.com/office/powerpoint/2010/main" val="2606994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22414" y="533400"/>
            <a:ext cx="96012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1522414" y="1828800"/>
            <a:ext cx="4645152"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475412" y="1828800"/>
            <a:ext cx="4648201" cy="41910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Footer Placeholder 4"/>
          <p:cNvSpPr>
            <a:spLocks noGrp="1"/>
          </p:cNvSpPr>
          <p:nvPr>
            <p:ph type="ftr" sz="quarter" idx="11"/>
          </p:nvPr>
        </p:nvSpPr>
        <p:spPr/>
        <p:txBody>
          <a:bodyPr/>
          <a:lstStyle/>
          <a:p>
            <a:endParaRPr dirty="0"/>
          </a:p>
        </p:txBody>
      </p:sp>
      <p:sp>
        <p:nvSpPr>
          <p:cNvPr id="5" name="Date Placeholder 5"/>
          <p:cNvSpPr>
            <a:spLocks noGrp="1"/>
          </p:cNvSpPr>
          <p:nvPr>
            <p:ph type="dt" sz="half" idx="10"/>
          </p:nvPr>
        </p:nvSpPr>
        <p:spPr/>
        <p:txBody>
          <a:bodyPr/>
          <a:lstStyle/>
          <a:p>
            <a:fld id="{83829175-527E-46A3-863C-1BB1F163B849}" type="datetimeFigureOut">
              <a:rPr lang="en-US"/>
              <a:t>2/10/2021</a:t>
            </a:fld>
            <a:endParaRPr/>
          </a:p>
        </p:txBody>
      </p:sp>
      <p:sp>
        <p:nvSpPr>
          <p:cNvPr id="7" name="Slide Number Placeholder 6"/>
          <p:cNvSpPr>
            <a:spLocks noGrp="1"/>
          </p:cNvSpPr>
          <p:nvPr>
            <p:ph type="sldNum" sz="quarter" idx="12"/>
          </p:nvPr>
        </p:nvSpPr>
        <p:spPr/>
        <p:txBody>
          <a:bodyPr/>
          <a:lstStyle/>
          <a:p>
            <a:fld id="{E5137D0E-4A4F-4307-8994-C1891D747D59}" type="slidenum">
              <a:rPr/>
              <a:t>‹#›</a:t>
            </a:fld>
            <a:endParaRPr/>
          </a:p>
        </p:txBody>
      </p:sp>
    </p:spTree>
    <p:extLst>
      <p:ext uri="{BB962C8B-B14F-4D97-AF65-F5344CB8AC3E}">
        <p14:creationId xmlns:p14="http://schemas.microsoft.com/office/powerpoint/2010/main" val="2576970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22414" y="533400"/>
            <a:ext cx="96012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414" y="1828800"/>
            <a:ext cx="46451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22414" y="2667000"/>
            <a:ext cx="4645152" cy="3352800"/>
          </a:xfrm>
        </p:spPr>
        <p:txBody>
          <a:bodyPr>
            <a:normAutofit/>
          </a:bodyPr>
          <a:lstStyle>
            <a:lvl1pPr>
              <a:defRPr sz="2000"/>
            </a:lvl1pPr>
            <a:lvl2pPr>
              <a:defRPr sz="1800"/>
            </a:lvl2pPr>
            <a:lvl3pPr>
              <a:defRPr sz="1600"/>
            </a:lvl3pPr>
            <a:lvl4pPr>
              <a:defRPr sz="1400"/>
            </a:lvl4pPr>
            <a:lvl5pPr>
              <a:defRPr sz="1400"/>
            </a:lvl5pPr>
            <a:lvl6pPr>
              <a:defRPr sz="1400" baseline="0"/>
            </a:lvl6pPr>
            <a:lvl7pPr>
              <a:defRPr sz="1400" baseline="0"/>
            </a:lvl7pPr>
            <a:lvl8pPr>
              <a:defRPr sz="1400" baseline="0"/>
            </a:lvl8pPr>
            <a:lvl9pPr>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478462" y="1828800"/>
            <a:ext cx="46451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478462" y="2667000"/>
            <a:ext cx="4645152" cy="33528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Footer Placeholder 6"/>
          <p:cNvSpPr>
            <a:spLocks noGrp="1"/>
          </p:cNvSpPr>
          <p:nvPr>
            <p:ph type="ftr" sz="quarter" idx="11"/>
          </p:nvPr>
        </p:nvSpPr>
        <p:spPr/>
        <p:txBody>
          <a:bodyPr/>
          <a:lstStyle/>
          <a:p>
            <a:endParaRPr dirty="0"/>
          </a:p>
        </p:txBody>
      </p:sp>
      <p:sp>
        <p:nvSpPr>
          <p:cNvPr id="7" name="Date Placeholder 7"/>
          <p:cNvSpPr>
            <a:spLocks noGrp="1"/>
          </p:cNvSpPr>
          <p:nvPr>
            <p:ph type="dt" sz="half" idx="10"/>
          </p:nvPr>
        </p:nvSpPr>
        <p:spPr/>
        <p:txBody>
          <a:bodyPr/>
          <a:lstStyle/>
          <a:p>
            <a:fld id="{83829175-527E-46A3-863C-1BB1F163B849}" type="datetimeFigureOut">
              <a:rPr lang="en-US"/>
              <a:t>2/10/2021</a:t>
            </a:fld>
            <a:endParaRPr dirty="0"/>
          </a:p>
        </p:txBody>
      </p:sp>
      <p:sp>
        <p:nvSpPr>
          <p:cNvPr id="9" name="Slide Number Placeholder 8"/>
          <p:cNvSpPr>
            <a:spLocks noGrp="1"/>
          </p:cNvSpPr>
          <p:nvPr>
            <p:ph type="sldNum" sz="quarter" idx="12"/>
          </p:nvPr>
        </p:nvSpPr>
        <p:spPr/>
        <p:txBody>
          <a:bodyPr/>
          <a:lstStyle/>
          <a:p>
            <a:fld id="{E5137D0E-4A4F-4307-8994-C1891D747D59}" type="slidenum">
              <a:rPr/>
              <a:t>‹#›</a:t>
            </a:fld>
            <a:endParaRPr/>
          </a:p>
        </p:txBody>
      </p:sp>
    </p:spTree>
    <p:extLst>
      <p:ext uri="{BB962C8B-B14F-4D97-AF65-F5344CB8AC3E}">
        <p14:creationId xmlns:p14="http://schemas.microsoft.com/office/powerpoint/2010/main" val="501231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4" name="Footer Placeholder 2"/>
          <p:cNvSpPr>
            <a:spLocks noGrp="1"/>
          </p:cNvSpPr>
          <p:nvPr>
            <p:ph type="ftr" sz="quarter" idx="11"/>
          </p:nvPr>
        </p:nvSpPr>
        <p:spPr/>
        <p:txBody>
          <a:bodyPr/>
          <a:lstStyle/>
          <a:p>
            <a:endParaRPr dirty="0"/>
          </a:p>
        </p:txBody>
      </p:sp>
      <p:sp>
        <p:nvSpPr>
          <p:cNvPr id="3" name="Date Placeholder 3"/>
          <p:cNvSpPr>
            <a:spLocks noGrp="1"/>
          </p:cNvSpPr>
          <p:nvPr>
            <p:ph type="dt" sz="half" idx="10"/>
          </p:nvPr>
        </p:nvSpPr>
        <p:spPr/>
        <p:txBody>
          <a:bodyPr/>
          <a:lstStyle/>
          <a:p>
            <a:fld id="{83829175-527E-46A3-863C-1BB1F163B849}" type="datetimeFigureOut">
              <a:rPr lang="en-US"/>
              <a:t>2/10/2021</a:t>
            </a:fld>
            <a:endParaRPr/>
          </a:p>
        </p:txBody>
      </p:sp>
      <p:sp>
        <p:nvSpPr>
          <p:cNvPr id="5" name="Slide Number Placeholder 4"/>
          <p:cNvSpPr>
            <a:spLocks noGrp="1"/>
          </p:cNvSpPr>
          <p:nvPr>
            <p:ph type="sldNum" sz="quarter" idx="12"/>
          </p:nvPr>
        </p:nvSpPr>
        <p:spPr/>
        <p:txBody>
          <a:bodyPr/>
          <a:lstStyle/>
          <a:p>
            <a:fld id="{E5137D0E-4A4F-4307-8994-C1891D747D59}" type="slidenum">
              <a:rPr/>
              <a:t>‹#›</a:t>
            </a:fld>
            <a:endParaRPr/>
          </a:p>
        </p:txBody>
      </p:sp>
    </p:spTree>
    <p:extLst>
      <p:ext uri="{BB962C8B-B14F-4D97-AF65-F5344CB8AC3E}">
        <p14:creationId xmlns:p14="http://schemas.microsoft.com/office/powerpoint/2010/main" val="2455701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Footer Placeholder 1"/>
          <p:cNvSpPr>
            <a:spLocks noGrp="1"/>
          </p:cNvSpPr>
          <p:nvPr>
            <p:ph type="ftr" sz="quarter" idx="11"/>
          </p:nvPr>
        </p:nvSpPr>
        <p:spPr/>
        <p:txBody>
          <a:bodyPr/>
          <a:lstStyle/>
          <a:p>
            <a:endParaRPr/>
          </a:p>
        </p:txBody>
      </p:sp>
      <p:sp>
        <p:nvSpPr>
          <p:cNvPr id="2" name="Date Placeholder 2"/>
          <p:cNvSpPr>
            <a:spLocks noGrp="1"/>
          </p:cNvSpPr>
          <p:nvPr>
            <p:ph type="dt" sz="half" idx="10"/>
          </p:nvPr>
        </p:nvSpPr>
        <p:spPr/>
        <p:txBody>
          <a:bodyPr/>
          <a:lstStyle/>
          <a:p>
            <a:fld id="{83829175-527E-46A3-863C-1BB1F163B849}" type="datetimeFigureOut">
              <a:rPr lang="en-US"/>
              <a:t>2/10/2021</a:t>
            </a:fld>
            <a:endParaRPr/>
          </a:p>
        </p:txBody>
      </p:sp>
      <p:sp>
        <p:nvSpPr>
          <p:cNvPr id="4" name="Slide Number Placeholder 3"/>
          <p:cNvSpPr>
            <a:spLocks noGrp="1"/>
          </p:cNvSpPr>
          <p:nvPr>
            <p:ph type="sldNum" sz="quarter" idx="12"/>
          </p:nvPr>
        </p:nvSpPr>
        <p:spPr/>
        <p:txBody>
          <a:bodyPr/>
          <a:lstStyle/>
          <a:p>
            <a:fld id="{E5137D0E-4A4F-4307-8994-C1891D747D59}" type="slidenum">
              <a:rPr/>
              <a:t>‹#›</a:t>
            </a:fld>
            <a:endParaRPr/>
          </a:p>
        </p:txBody>
      </p:sp>
    </p:spTree>
    <p:extLst>
      <p:ext uri="{BB962C8B-B14F-4D97-AF65-F5344CB8AC3E}">
        <p14:creationId xmlns:p14="http://schemas.microsoft.com/office/powerpoint/2010/main" val="3952017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6613" y="2590800"/>
            <a:ext cx="3276599" cy="1924050"/>
          </a:xfrm>
        </p:spPr>
        <p:txBody>
          <a:bodyPr anchor="b">
            <a:normAutofit/>
          </a:bodyPr>
          <a:lstStyle>
            <a:lvl1pPr algn="l">
              <a:defRPr sz="3200" b="0"/>
            </a:lvl1pPr>
          </a:lstStyle>
          <a:p>
            <a:r>
              <a:rPr lang="en-US" smtClean="0"/>
              <a:t>Click to edit Master title style</a:t>
            </a:r>
            <a:endParaRPr dirty="0"/>
          </a:p>
        </p:txBody>
      </p:sp>
      <p:sp>
        <p:nvSpPr>
          <p:cNvPr id="4" name="Text Placeholder 2"/>
          <p:cNvSpPr>
            <a:spLocks noGrp="1"/>
          </p:cNvSpPr>
          <p:nvPr>
            <p:ph type="body" sz="half" idx="2"/>
          </p:nvPr>
        </p:nvSpPr>
        <p:spPr>
          <a:xfrm>
            <a:off x="836613" y="4648200"/>
            <a:ext cx="3276599" cy="1371600"/>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Content Placeholder 3"/>
          <p:cNvSpPr>
            <a:spLocks noGrp="1"/>
          </p:cNvSpPr>
          <p:nvPr>
            <p:ph idx="1"/>
          </p:nvPr>
        </p:nvSpPr>
        <p:spPr>
          <a:xfrm>
            <a:off x="5180012" y="838200"/>
            <a:ext cx="6172201" cy="51816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9" name="Footer Placeholder 4"/>
          <p:cNvSpPr>
            <a:spLocks noGrp="1"/>
          </p:cNvSpPr>
          <p:nvPr>
            <p:ph type="ftr" sz="quarter" idx="11"/>
          </p:nvPr>
        </p:nvSpPr>
        <p:spPr/>
        <p:txBody>
          <a:bodyPr/>
          <a:lstStyle/>
          <a:p>
            <a:endParaRPr dirty="0"/>
          </a:p>
        </p:txBody>
      </p:sp>
      <p:sp>
        <p:nvSpPr>
          <p:cNvPr id="8" name="Date Placeholder 5"/>
          <p:cNvSpPr>
            <a:spLocks noGrp="1"/>
          </p:cNvSpPr>
          <p:nvPr>
            <p:ph type="dt" sz="half" idx="10"/>
          </p:nvPr>
        </p:nvSpPr>
        <p:spPr/>
        <p:txBody>
          <a:bodyPr/>
          <a:lstStyle/>
          <a:p>
            <a:fld id="{83829175-527E-46A3-863C-1BB1F163B849}" type="datetimeFigureOut">
              <a:rPr lang="en-US"/>
              <a:pPr/>
              <a:t>2/10/2021</a:t>
            </a:fld>
            <a:endParaRPr dirty="0"/>
          </a:p>
        </p:txBody>
      </p:sp>
      <p:sp>
        <p:nvSpPr>
          <p:cNvPr id="10" name="Slide Number Placeholder 6"/>
          <p:cNvSpPr>
            <a:spLocks noGrp="1"/>
          </p:cNvSpPr>
          <p:nvPr>
            <p:ph type="sldNum" sz="quarter" idx="12"/>
          </p:nvPr>
        </p:nvSpPr>
        <p:spPr/>
        <p:txBody>
          <a:bodyPr/>
          <a:lstStyle/>
          <a:p>
            <a:fld id="{E5137D0E-4A4F-4307-8994-C1891D747D59}" type="slidenum">
              <a:rPr/>
              <a:pPr/>
              <a:t>‹#›</a:t>
            </a:fld>
            <a:endParaRPr dirty="0"/>
          </a:p>
        </p:txBody>
      </p:sp>
    </p:spTree>
    <p:extLst>
      <p:ext uri="{BB962C8B-B14F-4D97-AF65-F5344CB8AC3E}">
        <p14:creationId xmlns:p14="http://schemas.microsoft.com/office/powerpoint/2010/main" val="2018280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6613" y="2590800"/>
            <a:ext cx="3276599" cy="1924050"/>
          </a:xfrm>
        </p:spPr>
        <p:txBody>
          <a:bodyPr anchor="b">
            <a:normAutofit/>
          </a:bodyPr>
          <a:lstStyle>
            <a:lvl1pPr algn="l">
              <a:defRPr sz="3200" b="0"/>
            </a:lvl1pPr>
          </a:lstStyle>
          <a:p>
            <a:r>
              <a:rPr lang="en-US" smtClean="0"/>
              <a:t>Click to edit Master title style</a:t>
            </a:r>
            <a:endParaRPr/>
          </a:p>
        </p:txBody>
      </p:sp>
      <p:sp>
        <p:nvSpPr>
          <p:cNvPr id="4" name="Text Placeholder 2"/>
          <p:cNvSpPr>
            <a:spLocks noGrp="1"/>
          </p:cNvSpPr>
          <p:nvPr>
            <p:ph type="body" sz="half" idx="2"/>
          </p:nvPr>
        </p:nvSpPr>
        <p:spPr>
          <a:xfrm>
            <a:off x="836613" y="4648200"/>
            <a:ext cx="3276599" cy="1371600"/>
          </a:xfrm>
        </p:spPr>
        <p:txBody>
          <a:bodyPr>
            <a:normAutofit/>
          </a:bodyPr>
          <a:lstStyle>
            <a:lvl1pPr marL="0" indent="0">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Picture Placeholder 3"/>
          <p:cNvSpPr>
            <a:spLocks noGrp="1"/>
          </p:cNvSpPr>
          <p:nvPr>
            <p:ph type="pic" idx="1"/>
          </p:nvPr>
        </p:nvSpPr>
        <p:spPr>
          <a:xfrm>
            <a:off x="5484812" y="836610"/>
            <a:ext cx="5867401" cy="5183190"/>
          </a:xfrm>
          <a:solidFill>
            <a:schemeClr val="bg2"/>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dirty="0"/>
          </a:p>
        </p:txBody>
      </p:sp>
      <p:pic>
        <p:nvPicPr>
          <p:cNvPr id="9" name="Picture 4" descr="An empty placeholder to add an image. Click on the placeholder and select the image that you wish to ad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3812" y="458787"/>
            <a:ext cx="6626225" cy="5938837"/>
          </a:xfrm>
          <a:prstGeom prst="rect">
            <a:avLst/>
          </a:prstGeom>
          <a:noFill/>
          <a:ln>
            <a:noFill/>
          </a:ln>
          <a:effectLst>
            <a:outerShdw blurRad="292100" algn="ctr" rotWithShape="0">
              <a:prstClr val="black">
                <a:alpha val="36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4693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4" y="533400"/>
            <a:ext cx="9601200" cy="1143000"/>
          </a:xfrm>
          <a:prstGeom prst="rect">
            <a:avLst/>
          </a:prstGeom>
        </p:spPr>
        <p:txBody>
          <a:bodyPr vert="horz" lIns="91440" tIns="45720" rIns="91440" bIns="45720" rtlCol="0" anchor="b">
            <a:normAutofit/>
          </a:bodyPr>
          <a:lstStyle/>
          <a:p>
            <a:r>
              <a:rPr lang="en-US" smtClean="0"/>
              <a:t>Click to edit Master title style</a:t>
            </a:r>
            <a:endParaRPr dirty="0"/>
          </a:p>
        </p:txBody>
      </p:sp>
      <p:sp>
        <p:nvSpPr>
          <p:cNvPr id="3" name="Text Placeholder 2"/>
          <p:cNvSpPr>
            <a:spLocks noGrp="1"/>
          </p:cNvSpPr>
          <p:nvPr>
            <p:ph type="body" idx="1"/>
          </p:nvPr>
        </p:nvSpPr>
        <p:spPr>
          <a:xfrm>
            <a:off x="1522414" y="1828800"/>
            <a:ext cx="9601200" cy="41910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3"/>
          <p:cNvSpPr>
            <a:spLocks noGrp="1"/>
          </p:cNvSpPr>
          <p:nvPr>
            <p:ph type="ftr" sz="quarter" idx="3"/>
          </p:nvPr>
        </p:nvSpPr>
        <p:spPr>
          <a:xfrm>
            <a:off x="1517950" y="6172200"/>
            <a:ext cx="6862462" cy="273049"/>
          </a:xfrm>
          <a:prstGeom prst="rect">
            <a:avLst/>
          </a:prstGeom>
        </p:spPr>
        <p:txBody>
          <a:bodyPr vert="horz" lIns="91440" tIns="45720" rIns="91440" bIns="45720" rtlCol="0" anchor="ctr"/>
          <a:lstStyle>
            <a:lvl1pPr algn="l">
              <a:defRPr sz="1100">
                <a:solidFill>
                  <a:schemeClr val="tx1"/>
                </a:solidFill>
              </a:defRPr>
            </a:lvl1pPr>
          </a:lstStyle>
          <a:p>
            <a:endParaRPr lang="en-US" dirty="0"/>
          </a:p>
        </p:txBody>
      </p:sp>
      <p:sp>
        <p:nvSpPr>
          <p:cNvPr id="4" name="Date Placeholder 4"/>
          <p:cNvSpPr>
            <a:spLocks noGrp="1"/>
          </p:cNvSpPr>
          <p:nvPr>
            <p:ph type="dt" sz="half" idx="2"/>
          </p:nvPr>
        </p:nvSpPr>
        <p:spPr>
          <a:xfrm>
            <a:off x="8609012" y="6172200"/>
            <a:ext cx="1320059" cy="273049"/>
          </a:xfrm>
          <a:prstGeom prst="rect">
            <a:avLst/>
          </a:prstGeom>
        </p:spPr>
        <p:txBody>
          <a:bodyPr vert="horz" lIns="91440" tIns="45720" rIns="91440" bIns="45720" rtlCol="0" anchor="ctr"/>
          <a:lstStyle>
            <a:lvl1pPr algn="r">
              <a:defRPr sz="1100">
                <a:solidFill>
                  <a:schemeClr val="tx1"/>
                </a:solidFill>
              </a:defRPr>
            </a:lvl1pPr>
          </a:lstStyle>
          <a:p>
            <a:fld id="{83829175-527E-46A3-863C-1BB1F163B849}" type="datetimeFigureOut">
              <a:rPr lang="en-US" smtClean="0"/>
              <a:pPr/>
              <a:t>2/10/2021</a:t>
            </a:fld>
            <a:endParaRPr lang="en-US" dirty="0"/>
          </a:p>
        </p:txBody>
      </p:sp>
      <p:sp>
        <p:nvSpPr>
          <p:cNvPr id="6" name="Slide Number Placeholder 5"/>
          <p:cNvSpPr>
            <a:spLocks noGrp="1"/>
          </p:cNvSpPr>
          <p:nvPr>
            <p:ph type="sldNum" sz="quarter" idx="4"/>
          </p:nvPr>
        </p:nvSpPr>
        <p:spPr>
          <a:xfrm>
            <a:off x="10133012" y="6172200"/>
            <a:ext cx="990601" cy="273049"/>
          </a:xfrm>
          <a:prstGeom prst="rect">
            <a:avLst/>
          </a:prstGeom>
        </p:spPr>
        <p:txBody>
          <a:bodyPr vert="horz" lIns="91440" tIns="45720" rIns="91440" bIns="45720" rtlCol="0" anchor="ctr"/>
          <a:lstStyle>
            <a:lvl1pPr algn="r">
              <a:defRPr sz="1100">
                <a:solidFill>
                  <a:schemeClr val="tx1"/>
                </a:solidFill>
              </a:defRPr>
            </a:lvl1pPr>
          </a:lstStyle>
          <a:p>
            <a:fld id="{E5137D0E-4A4F-4307-8994-C1891D747D59}" type="slidenum">
              <a:rPr lang="en-US" smtClean="0"/>
              <a:pPr/>
              <a:t>‹#›</a:t>
            </a:fld>
            <a:endParaRPr lang="en-US" dirty="0"/>
          </a:p>
        </p:txBody>
      </p:sp>
    </p:spTree>
    <p:extLst>
      <p:ext uri="{BB962C8B-B14F-4D97-AF65-F5344CB8AC3E}">
        <p14:creationId xmlns:p14="http://schemas.microsoft.com/office/powerpoint/2010/main" val="15260502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3838" indent="-223838" algn="l" defTabSz="914400" rtl="0" eaLnBrk="1" latinLnBrk="0" hangingPunct="1">
        <a:lnSpc>
          <a:spcPct val="90000"/>
        </a:lnSpc>
        <a:spcBef>
          <a:spcPts val="1800"/>
        </a:spcBef>
        <a:buFont typeface="Arial" pitchFamily="34" charset="0"/>
        <a:buChar char="•"/>
        <a:defRPr sz="2000" kern="1200">
          <a:solidFill>
            <a:schemeClr val="tx1"/>
          </a:solidFill>
          <a:latin typeface="+mn-lt"/>
          <a:ea typeface="+mn-ea"/>
          <a:cs typeface="+mn-cs"/>
        </a:defRPr>
      </a:lvl1pPr>
      <a:lvl2pPr marL="502920" indent="-223838" algn="l" defTabSz="914400" rtl="0" eaLnBrk="1" latinLnBrk="0" hangingPunct="1">
        <a:lnSpc>
          <a:spcPct val="90000"/>
        </a:lnSpc>
        <a:spcBef>
          <a:spcPts val="800"/>
        </a:spcBef>
        <a:buFont typeface="Arial" pitchFamily="34" charset="0"/>
        <a:buChar char="–"/>
        <a:defRPr sz="1800" kern="1200">
          <a:solidFill>
            <a:schemeClr val="tx1"/>
          </a:solidFill>
          <a:latin typeface="+mn-lt"/>
          <a:ea typeface="+mn-ea"/>
          <a:cs typeface="+mn-cs"/>
        </a:defRPr>
      </a:lvl2pPr>
      <a:lvl3pPr marL="741363" indent="-171450" algn="l" defTabSz="914400" rtl="0" eaLnBrk="1" latinLnBrk="0" hangingPunct="1">
        <a:lnSpc>
          <a:spcPct val="90000"/>
        </a:lnSpc>
        <a:spcBef>
          <a:spcPts val="600"/>
        </a:spcBef>
        <a:buFont typeface="Arial" pitchFamily="34" charset="0"/>
        <a:buChar char="•"/>
        <a:defRPr sz="1600" kern="1200">
          <a:solidFill>
            <a:schemeClr val="tx1"/>
          </a:solidFill>
          <a:latin typeface="+mn-lt"/>
          <a:ea typeface="+mn-ea"/>
          <a:cs typeface="+mn-cs"/>
        </a:defRPr>
      </a:lvl3pPr>
      <a:lvl4pPr marL="966788" indent="-173038"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4pPr>
      <a:lvl5pPr marL="1208088" indent="-173038"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5pPr>
      <a:lvl6pPr marL="1444752"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6pPr>
      <a:lvl7pPr marL="1682496"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7pPr>
      <a:lvl8pPr marL="1920240"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8pPr>
      <a:lvl9pPr marL="2157984" indent="-173736" algn="l" defTabSz="914400" rtl="0" eaLnBrk="1" latinLnBrk="0" hangingPunct="1">
        <a:lnSpc>
          <a:spcPct val="90000"/>
        </a:lnSpc>
        <a:spcBef>
          <a:spcPts val="600"/>
        </a:spcBef>
        <a:buFont typeface="Arial"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57908" y="2204864"/>
            <a:ext cx="9144000" cy="2095872"/>
          </a:xfrm>
        </p:spPr>
        <p:txBody>
          <a:bodyPr/>
          <a:lstStyle/>
          <a:p>
            <a:pPr algn="ctr"/>
            <a:r>
              <a:rPr lang="fr-FR" b="1" i="1" u="sng" dirty="0"/>
              <a:t>Chêne et chien</a:t>
            </a:r>
            <a:r>
              <a:rPr lang="fr-FR" b="1" dirty="0"/>
              <a:t> de Raymond Queneau</a:t>
            </a:r>
            <a:endParaRPr lang="en-GB" dirty="0"/>
          </a:p>
        </p:txBody>
      </p:sp>
    </p:spTree>
    <p:extLst>
      <p:ext uri="{BB962C8B-B14F-4D97-AF65-F5344CB8AC3E}">
        <p14:creationId xmlns:p14="http://schemas.microsoft.com/office/powerpoint/2010/main" val="45656104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09837" y="764704"/>
            <a:ext cx="10297143" cy="5328592"/>
          </a:xfrm>
        </p:spPr>
        <p:txBody>
          <a:bodyPr>
            <a:noAutofit/>
          </a:bodyPr>
          <a:lstStyle/>
          <a:p>
            <a:endParaRPr lang="en-US" sz="5400" i="1" dirty="0" smtClean="0">
              <a:latin typeface="Adobe Garamond Pro" panose="02020502060506020403" pitchFamily="18" charset="0"/>
              <a:ea typeface="Adobe Gothic Std B" panose="020B0800000000000000" pitchFamily="34" charset="-128"/>
              <a:cs typeface="Adobe Hebrew" panose="02040503050201020203" pitchFamily="18" charset="-79"/>
            </a:endParaRPr>
          </a:p>
          <a:p>
            <a:endParaRPr lang="en-US" sz="5400" dirty="0" smtClean="0">
              <a:latin typeface="Adobe Garamond Pro Bold" panose="02020702060506020403" pitchFamily="18" charset="0"/>
              <a:ea typeface="Adobe Gothic Std B" panose="020B0800000000000000" pitchFamily="34" charset="-128"/>
            </a:endParaRPr>
          </a:p>
          <a:p>
            <a:pPr marL="514350" indent="-514350">
              <a:buFont typeface="+mj-lt"/>
              <a:buAutoNum type="romanUcPeriod"/>
            </a:pPr>
            <a:r>
              <a:rPr lang="en-US" sz="5400" dirty="0" smtClean="0">
                <a:latin typeface="Adobe Garamond Pro Bold" panose="02020702060506020403" pitchFamily="18" charset="0"/>
                <a:ea typeface="Adobe Gothic Std B" panose="020B0800000000000000" pitchFamily="34" charset="-128"/>
              </a:rPr>
              <a:t>Le titre</a:t>
            </a:r>
          </a:p>
          <a:p>
            <a:pPr marL="514350" indent="-514350">
              <a:buFont typeface="+mj-lt"/>
              <a:buAutoNum type="romanUcPeriod"/>
            </a:pPr>
            <a:r>
              <a:rPr lang="en-US" sz="5400" dirty="0" smtClean="0">
                <a:latin typeface="Adobe Garamond Pro Bold" panose="02020702060506020403" pitchFamily="18" charset="0"/>
                <a:ea typeface="Adobe Gothic Std B" panose="020B0800000000000000" pitchFamily="34" charset="-128"/>
              </a:rPr>
              <a:t>La structure</a:t>
            </a:r>
          </a:p>
          <a:p>
            <a:pPr marL="514350" indent="-514350">
              <a:buFont typeface="+mj-lt"/>
              <a:buAutoNum type="romanUcPeriod"/>
            </a:pPr>
            <a:r>
              <a:rPr lang="en-US" sz="5400" dirty="0" smtClean="0">
                <a:latin typeface="Adobe Garamond Pro Bold" panose="02020702060506020403" pitchFamily="18" charset="0"/>
                <a:ea typeface="Adobe Gothic Std B" panose="020B0800000000000000" pitchFamily="34" charset="-128"/>
              </a:rPr>
              <a:t>La question du genre</a:t>
            </a:r>
            <a:endParaRPr lang="en-US" sz="5400" dirty="0">
              <a:latin typeface="Adobe Garamond Pro Bold" panose="02020702060506020403" pitchFamily="18" charset="0"/>
              <a:ea typeface="Adobe Gothic Std B" panose="020B0800000000000000" pitchFamily="34" charset="-128"/>
            </a:endParaRPr>
          </a:p>
        </p:txBody>
      </p:sp>
    </p:spTree>
    <p:extLst>
      <p:ext uri="{BB962C8B-B14F-4D97-AF65-F5344CB8AC3E}">
        <p14:creationId xmlns:p14="http://schemas.microsoft.com/office/powerpoint/2010/main" val="287311732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804" y="235420"/>
            <a:ext cx="3276599" cy="725810"/>
          </a:xfrm>
        </p:spPr>
        <p:txBody>
          <a:bodyPr>
            <a:normAutofit/>
          </a:bodyPr>
          <a:lstStyle/>
          <a:p>
            <a:r>
              <a:rPr lang="en-US" u="sng" dirty="0" smtClean="0"/>
              <a:t>I- Le titre</a:t>
            </a:r>
            <a:endParaRPr lang="en-US" u="sng" dirty="0"/>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t="23084" b="23084"/>
          <a:stretch>
            <a:fillRect/>
          </a:stretch>
        </p:blipFill>
        <p:spPr>
          <a:xfrm>
            <a:off x="5446340" y="961230"/>
            <a:ext cx="5867401" cy="5183190"/>
          </a:xfrm>
        </p:spPr>
      </p:pic>
      <p:sp>
        <p:nvSpPr>
          <p:cNvPr id="7" name="TextBox 6"/>
          <p:cNvSpPr txBox="1"/>
          <p:nvPr/>
        </p:nvSpPr>
        <p:spPr>
          <a:xfrm>
            <a:off x="261764" y="1196752"/>
            <a:ext cx="3816424" cy="707886"/>
          </a:xfrm>
          <a:prstGeom prst="rect">
            <a:avLst/>
          </a:prstGeom>
          <a:noFill/>
        </p:spPr>
        <p:txBody>
          <a:bodyPr wrap="square" rtlCol="0">
            <a:spAutoFit/>
          </a:bodyPr>
          <a:lstStyle/>
          <a:p>
            <a:pPr algn="ctr"/>
            <a:r>
              <a:rPr lang="fr-FR" sz="4000" u="sng" dirty="0" smtClean="0">
                <a:solidFill>
                  <a:srgbClr val="FF0000"/>
                </a:solidFill>
              </a:rPr>
              <a:t>Ch</a:t>
            </a:r>
            <a:r>
              <a:rPr lang="fr-FR" sz="4000" dirty="0" smtClean="0">
                <a:solidFill>
                  <a:srgbClr val="FF0000"/>
                </a:solidFill>
              </a:rPr>
              <a:t>êne</a:t>
            </a:r>
            <a:r>
              <a:rPr lang="fr-FR" sz="4000" dirty="0" smtClean="0"/>
              <a:t> et </a:t>
            </a:r>
            <a:r>
              <a:rPr lang="fr-FR" sz="4000" u="sng" dirty="0" smtClean="0">
                <a:solidFill>
                  <a:srgbClr val="00B050"/>
                </a:solidFill>
              </a:rPr>
              <a:t>ch</a:t>
            </a:r>
            <a:r>
              <a:rPr lang="fr-FR" sz="4000" dirty="0" smtClean="0">
                <a:solidFill>
                  <a:srgbClr val="00B050"/>
                </a:solidFill>
              </a:rPr>
              <a:t>ien</a:t>
            </a:r>
            <a:endParaRPr lang="fr-FR" sz="4000" dirty="0">
              <a:solidFill>
                <a:srgbClr val="00B050"/>
              </a:solidFill>
            </a:endParaRPr>
          </a:p>
        </p:txBody>
      </p:sp>
      <p:cxnSp>
        <p:nvCxnSpPr>
          <p:cNvPr id="9" name="Straight Arrow Connector 8"/>
          <p:cNvCxnSpPr/>
          <p:nvPr/>
        </p:nvCxnSpPr>
        <p:spPr>
          <a:xfrm>
            <a:off x="1269876" y="1904638"/>
            <a:ext cx="0" cy="72008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214092" y="1904638"/>
            <a:ext cx="0" cy="720080"/>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261764" y="2852936"/>
            <a:ext cx="1800200" cy="432048"/>
          </a:xfrm>
          <a:prstGeom prst="rect">
            <a:avLst/>
          </a:prstGeom>
          <a:ln w="38100">
            <a:solidFill>
              <a:srgbClr val="FF0000"/>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lang="fr-FR" sz="2400" i="1" dirty="0"/>
              <a:t>« </a:t>
            </a:r>
            <a:r>
              <a:rPr lang="fr-FR" sz="2400" b="1" i="1" dirty="0"/>
              <a:t>quen</a:t>
            </a:r>
            <a:r>
              <a:rPr lang="fr-FR" sz="2400" i="1" dirty="0"/>
              <a:t>et</a:t>
            </a:r>
            <a:r>
              <a:rPr lang="fr-FR" sz="2400" dirty="0"/>
              <a:t> »</a:t>
            </a:r>
          </a:p>
        </p:txBody>
      </p:sp>
      <p:sp>
        <p:nvSpPr>
          <p:cNvPr id="12" name="Rectangle 11"/>
          <p:cNvSpPr/>
          <p:nvPr/>
        </p:nvSpPr>
        <p:spPr>
          <a:xfrm>
            <a:off x="2313992" y="2852936"/>
            <a:ext cx="1800200" cy="432048"/>
          </a:xfrm>
          <a:prstGeom prst="rect">
            <a:avLst/>
          </a:prstGeom>
          <a:ln w="38100">
            <a:solidFill>
              <a:srgbClr val="00B050"/>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r>
              <a:rPr lang="fr-FR" sz="2400" dirty="0"/>
              <a:t>« </a:t>
            </a:r>
            <a:r>
              <a:rPr lang="fr-FR" sz="2400" b="1" i="1" dirty="0"/>
              <a:t>quen</a:t>
            </a:r>
            <a:r>
              <a:rPr lang="fr-FR" sz="2400" i="1" dirty="0"/>
              <a:t>ne </a:t>
            </a:r>
            <a:r>
              <a:rPr lang="fr-FR" sz="2400" dirty="0"/>
              <a:t>»</a:t>
            </a:r>
          </a:p>
        </p:txBody>
      </p:sp>
      <p:sp>
        <p:nvSpPr>
          <p:cNvPr id="13" name="TextBox 12"/>
          <p:cNvSpPr txBox="1"/>
          <p:nvPr/>
        </p:nvSpPr>
        <p:spPr>
          <a:xfrm>
            <a:off x="1449710" y="1973327"/>
            <a:ext cx="1440531" cy="646331"/>
          </a:xfrm>
          <a:prstGeom prst="rect">
            <a:avLst/>
          </a:prstGeom>
          <a:noFill/>
        </p:spPr>
        <p:txBody>
          <a:bodyPr wrap="square" rtlCol="0">
            <a:spAutoFit/>
          </a:bodyPr>
          <a:lstStyle/>
          <a:p>
            <a:pPr algn="ctr"/>
            <a:r>
              <a:rPr lang="fr-FR" dirty="0" smtClean="0"/>
              <a:t>Allitération en [ ʃ ]</a:t>
            </a:r>
            <a:endParaRPr lang="fr-FR" dirty="0"/>
          </a:p>
        </p:txBody>
      </p:sp>
      <p:sp>
        <p:nvSpPr>
          <p:cNvPr id="14" name="Rectangle 13"/>
          <p:cNvSpPr/>
          <p:nvPr/>
        </p:nvSpPr>
        <p:spPr>
          <a:xfrm>
            <a:off x="757127" y="3784394"/>
            <a:ext cx="3005951" cy="369332"/>
          </a:xfrm>
          <a:prstGeom prst="rect">
            <a:avLst/>
          </a:prstGeom>
        </p:spPr>
        <p:txBody>
          <a:bodyPr wrap="none">
            <a:spAutoFit/>
          </a:bodyPr>
          <a:lstStyle/>
          <a:p>
            <a:r>
              <a:rPr lang="fr-FR" dirty="0">
                <a:latin typeface="Arial" panose="020B0604020202020204" pitchFamily="34" charset="0"/>
                <a:ea typeface="Arial" panose="020B0604020202020204" pitchFamily="34" charset="0"/>
              </a:rPr>
              <a:t>double identité du narrateur</a:t>
            </a:r>
            <a:endParaRPr lang="fr-FR" dirty="0"/>
          </a:p>
        </p:txBody>
      </p:sp>
      <p:sp>
        <p:nvSpPr>
          <p:cNvPr id="17" name="Horizontal Scroll 16"/>
          <p:cNvSpPr/>
          <p:nvPr/>
        </p:nvSpPr>
        <p:spPr>
          <a:xfrm>
            <a:off x="662560" y="3645024"/>
            <a:ext cx="3195163" cy="648072"/>
          </a:xfrm>
          <a:prstGeom prst="horizontalScroll">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TextBox 17"/>
          <p:cNvSpPr txBox="1"/>
          <p:nvPr/>
        </p:nvSpPr>
        <p:spPr>
          <a:xfrm>
            <a:off x="261764" y="4869160"/>
            <a:ext cx="3852428" cy="984885"/>
          </a:xfrm>
          <a:prstGeom prst="rect">
            <a:avLst/>
          </a:prstGeom>
          <a:noFill/>
        </p:spPr>
        <p:txBody>
          <a:bodyPr wrap="square" rtlCol="0">
            <a:spAutoFit/>
          </a:bodyPr>
          <a:lstStyle/>
          <a:p>
            <a:pPr algn="ctr"/>
            <a:r>
              <a:rPr lang="fr-FR" sz="2900" dirty="0"/>
              <a:t>« </a:t>
            </a:r>
            <a:r>
              <a:rPr lang="fr-FR" sz="2900" i="1" dirty="0"/>
              <a:t>Chêne et Chien voilà mes deux noms </a:t>
            </a:r>
            <a:r>
              <a:rPr lang="fr-FR" sz="2900" dirty="0" smtClean="0"/>
              <a:t>» p. 81</a:t>
            </a:r>
            <a:endParaRPr lang="fr-FR" sz="2900" dirty="0"/>
          </a:p>
        </p:txBody>
      </p:sp>
    </p:spTree>
    <p:extLst>
      <p:ext uri="{BB962C8B-B14F-4D97-AF65-F5344CB8AC3E}">
        <p14:creationId xmlns:p14="http://schemas.microsoft.com/office/powerpoint/2010/main" val="26700867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77788" y="476672"/>
            <a:ext cx="3276599" cy="648072"/>
          </a:xfrm>
        </p:spPr>
        <p:txBody>
          <a:bodyPr>
            <a:normAutofit/>
          </a:bodyPr>
          <a:lstStyle/>
          <a:p>
            <a:r>
              <a:rPr lang="en-US" sz="3200" u="sng" dirty="0" smtClean="0"/>
              <a:t>II- La structure</a:t>
            </a:r>
            <a:endParaRPr lang="en-US" sz="3200" u="sng"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26429424"/>
              </p:ext>
            </p:extLst>
          </p:nvPr>
        </p:nvGraphicFramePr>
        <p:xfrm>
          <a:off x="4640858" y="1152600"/>
          <a:ext cx="7200801" cy="4037715"/>
        </p:xfrm>
        <a:graphic>
          <a:graphicData uri="http://schemas.openxmlformats.org/drawingml/2006/table">
            <a:tbl>
              <a:tblPr firstRow="1" bandRow="1">
                <a:tableStyleId>{5C22544A-7EE6-4342-B048-85BDC9FD1C3A}</a:tableStyleId>
              </a:tblPr>
              <a:tblGrid>
                <a:gridCol w="2311369"/>
                <a:gridCol w="2400267"/>
                <a:gridCol w="2489165"/>
              </a:tblGrid>
              <a:tr h="715985">
                <a:tc>
                  <a:txBody>
                    <a:bodyPr/>
                    <a:lstStyle/>
                    <a:p>
                      <a:r>
                        <a:rPr lang="fr-FR" sz="2300" dirty="0" smtClean="0"/>
                        <a:t>Première</a:t>
                      </a:r>
                      <a:r>
                        <a:rPr lang="fr-FR" sz="2300" baseline="0" dirty="0" smtClean="0"/>
                        <a:t> </a:t>
                      </a:r>
                      <a:r>
                        <a:rPr lang="fr-FR" sz="2300" dirty="0" smtClean="0"/>
                        <a:t>partie </a:t>
                      </a:r>
                      <a:endParaRPr lang="fr-FR" sz="2300" dirty="0"/>
                    </a:p>
                  </a:txBody>
                  <a:tcPr/>
                </a:tc>
                <a:tc>
                  <a:txBody>
                    <a:bodyPr/>
                    <a:lstStyle/>
                    <a:p>
                      <a:r>
                        <a:rPr lang="fr-FR" sz="2300" dirty="0" smtClean="0"/>
                        <a:t>Deuxième</a:t>
                      </a:r>
                      <a:r>
                        <a:rPr lang="fr-FR" sz="2300" baseline="0" dirty="0" smtClean="0"/>
                        <a:t> </a:t>
                      </a:r>
                      <a:r>
                        <a:rPr lang="fr-FR" sz="2300" dirty="0" smtClean="0"/>
                        <a:t>partie</a:t>
                      </a:r>
                      <a:endParaRPr lang="fr-FR" sz="2300" dirty="0"/>
                    </a:p>
                  </a:txBody>
                  <a:tcPr/>
                </a:tc>
                <a:tc>
                  <a:txBody>
                    <a:bodyPr/>
                    <a:lstStyle/>
                    <a:p>
                      <a:r>
                        <a:rPr lang="fr-FR" sz="2300" dirty="0" smtClean="0"/>
                        <a:t>Troisième partie</a:t>
                      </a:r>
                      <a:endParaRPr lang="fr-FR" sz="2300" dirty="0"/>
                    </a:p>
                  </a:txBody>
                  <a:tcPr/>
                </a:tc>
              </a:tr>
              <a:tr h="715985">
                <a:tc>
                  <a:txBody>
                    <a:bodyPr/>
                    <a:lstStyle/>
                    <a:p>
                      <a:pPr algn="ctr"/>
                      <a:r>
                        <a:rPr lang="fr-FR" sz="2000" dirty="0" smtClean="0"/>
                        <a:t>Epigraphe</a:t>
                      </a:r>
                      <a:endParaRPr lang="fr-FR" sz="2000" dirty="0"/>
                    </a:p>
                  </a:txBody>
                  <a:tcPr/>
                </a:tc>
                <a:tc>
                  <a:txBody>
                    <a:bodyPr/>
                    <a:lstStyle/>
                    <a:p>
                      <a:pPr algn="ctr"/>
                      <a:r>
                        <a:rPr lang="fr-FR" sz="2000" dirty="0" smtClean="0"/>
                        <a:t>Epigraphe</a:t>
                      </a:r>
                      <a:endParaRPr lang="fr-FR" sz="2000" dirty="0"/>
                    </a:p>
                  </a:txBody>
                  <a:tcPr/>
                </a:tc>
                <a:tc>
                  <a:txBody>
                    <a:bodyPr/>
                    <a:lstStyle/>
                    <a:p>
                      <a:r>
                        <a:rPr lang="fr-FR" sz="2000" dirty="0" smtClean="0"/>
                        <a:t>Titre:</a:t>
                      </a:r>
                      <a:r>
                        <a:rPr lang="fr-FR" sz="2000" baseline="0" dirty="0" smtClean="0"/>
                        <a:t> « La fête au Village »</a:t>
                      </a:r>
                      <a:endParaRPr lang="fr-FR" sz="2000" dirty="0"/>
                    </a:p>
                  </a:txBody>
                  <a:tcPr/>
                </a:tc>
              </a:tr>
              <a:tr h="715985">
                <a:tc>
                  <a:txBody>
                    <a:bodyPr/>
                    <a:lstStyle/>
                    <a:p>
                      <a:pPr algn="ctr"/>
                      <a:r>
                        <a:rPr lang="fr-FR" sz="2000" dirty="0" smtClean="0"/>
                        <a:t>13 poèmes </a:t>
                      </a:r>
                      <a:endParaRPr lang="fr-FR" sz="2000" dirty="0"/>
                    </a:p>
                  </a:txBody>
                  <a:tcPr/>
                </a:tc>
                <a:tc>
                  <a:txBody>
                    <a:bodyPr/>
                    <a:lstStyle/>
                    <a:p>
                      <a:pPr algn="ctr"/>
                      <a:r>
                        <a:rPr lang="fr-FR" dirty="0" smtClean="0"/>
                        <a:t>9 </a:t>
                      </a:r>
                      <a:r>
                        <a:rPr lang="fr-FR" sz="2000" dirty="0" smtClean="0"/>
                        <a:t>poèmes</a:t>
                      </a:r>
                      <a:endParaRPr lang="fr-FR" dirty="0"/>
                    </a:p>
                  </a:txBody>
                  <a:tcPr/>
                </a:tc>
                <a:tc>
                  <a:txBody>
                    <a:bodyPr/>
                    <a:lstStyle/>
                    <a:p>
                      <a:pPr algn="ctr"/>
                      <a:r>
                        <a:rPr lang="fr-FR" sz="2000" dirty="0" smtClean="0"/>
                        <a:t>1 poème</a:t>
                      </a:r>
                      <a:endParaRPr lang="fr-FR" sz="2000" dirty="0"/>
                    </a:p>
                  </a:txBody>
                  <a:tcPr/>
                </a:tc>
              </a:tr>
              <a:tr h="1786588">
                <a:tc>
                  <a:txBody>
                    <a:bodyPr/>
                    <a:lstStyle/>
                    <a:p>
                      <a:pPr algn="ctr"/>
                      <a:r>
                        <a:rPr lang="fr-FR" sz="2000" kern="1200" dirty="0" smtClean="0">
                          <a:solidFill>
                            <a:schemeClr val="dk1"/>
                          </a:solidFill>
                          <a:effectLst/>
                          <a:latin typeface="+mn-lt"/>
                          <a:ea typeface="+mn-ea"/>
                          <a:cs typeface="+mn-cs"/>
                        </a:rPr>
                        <a:t>Symbolisme du chiffre 13 &gt;</a:t>
                      </a:r>
                      <a:r>
                        <a:rPr lang="fr-FR" sz="2000" kern="1200" baseline="0" dirty="0" smtClean="0">
                          <a:solidFill>
                            <a:schemeClr val="dk1"/>
                          </a:solidFill>
                          <a:effectLst/>
                          <a:latin typeface="+mn-lt"/>
                          <a:ea typeface="+mn-ea"/>
                          <a:cs typeface="+mn-cs"/>
                        </a:rPr>
                        <a:t> 13 premières années de sa vie &gt; malheur</a:t>
                      </a:r>
                      <a:r>
                        <a:rPr lang="fr-FR" sz="2000" kern="1200" dirty="0" smtClean="0">
                          <a:solidFill>
                            <a:schemeClr val="dk1"/>
                          </a:solidFill>
                          <a:effectLst/>
                          <a:latin typeface="+mn-lt"/>
                          <a:ea typeface="+mn-ea"/>
                          <a:cs typeface="+mn-cs"/>
                        </a:rPr>
                        <a:t> </a:t>
                      </a:r>
                      <a:endParaRPr lang="fr-FR" sz="2000" dirty="0"/>
                    </a:p>
                  </a:txBody>
                  <a:tcPr/>
                </a:tc>
                <a:tc>
                  <a:txBody>
                    <a:bodyPr/>
                    <a:lstStyle/>
                    <a:p>
                      <a:pPr algn="ctr"/>
                      <a:r>
                        <a:rPr lang="fr-FR" sz="2000" kern="1200" dirty="0" smtClean="0">
                          <a:solidFill>
                            <a:schemeClr val="dk1"/>
                          </a:solidFill>
                          <a:effectLst/>
                          <a:latin typeface="+mn-lt"/>
                          <a:ea typeface="+mn-ea"/>
                          <a:cs typeface="+mn-cs"/>
                        </a:rPr>
                        <a:t>Cure psychanalytique et du travail sur lui-même</a:t>
                      </a:r>
                      <a:endParaRPr lang="fr-FR"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kern="1200" dirty="0" smtClean="0">
                          <a:solidFill>
                            <a:schemeClr val="dk1"/>
                          </a:solidFill>
                          <a:effectLst/>
                          <a:latin typeface="+mn-lt"/>
                          <a:ea typeface="+mn-ea"/>
                          <a:cs typeface="+mn-cs"/>
                        </a:rPr>
                        <a:t>Impression d’avoir trouver un sens à sa vie / n’être plus dans un malheur d’être soi.</a:t>
                      </a:r>
                      <a:endParaRPr lang="en-GB" sz="2000" kern="1200" dirty="0" smtClean="0">
                        <a:solidFill>
                          <a:schemeClr val="dk1"/>
                        </a:solidFill>
                        <a:effectLst/>
                        <a:latin typeface="+mn-lt"/>
                        <a:ea typeface="+mn-ea"/>
                        <a:cs typeface="+mn-cs"/>
                      </a:endParaRPr>
                    </a:p>
                    <a:p>
                      <a:pPr algn="ctr"/>
                      <a:endParaRPr lang="fr-FR" dirty="0"/>
                    </a:p>
                  </a:txBody>
                  <a:tcPr/>
                </a:tc>
              </a:tr>
            </a:tbl>
          </a:graphicData>
        </a:graphic>
      </p:graphicFrame>
      <p:sp>
        <p:nvSpPr>
          <p:cNvPr id="7" name="Rectangle 6"/>
          <p:cNvSpPr/>
          <p:nvPr/>
        </p:nvSpPr>
        <p:spPr>
          <a:xfrm>
            <a:off x="6339136" y="5373216"/>
            <a:ext cx="3804247" cy="369332"/>
          </a:xfrm>
          <a:prstGeom prst="rect">
            <a:avLst/>
          </a:prstGeom>
        </p:spPr>
        <p:txBody>
          <a:bodyPr wrap="none">
            <a:spAutoFit/>
          </a:bodyPr>
          <a:lstStyle/>
          <a:p>
            <a:r>
              <a:rPr lang="fr-FR" b="1" dirty="0">
                <a:latin typeface="Arial Narrow" panose="020B0606020202030204" pitchFamily="34" charset="0"/>
                <a:ea typeface="Calibri" panose="020F0502020204030204" pitchFamily="34" charset="0"/>
                <a:cs typeface="Times New Roman" panose="02020603050405020304" pitchFamily="18" charset="0"/>
                <a:sym typeface="Wingdings" panose="05000000000000000000" pitchFamily="2" charset="2"/>
              </a:rPr>
              <a:t></a:t>
            </a:r>
            <a:r>
              <a:rPr lang="fr-FR" b="1" dirty="0">
                <a:latin typeface="Arial Narrow" panose="020B0606020202030204" pitchFamily="34" charset="0"/>
                <a:ea typeface="Calibri" panose="020F0502020204030204" pitchFamily="34" charset="0"/>
                <a:cs typeface="Times New Roman" panose="02020603050405020304" pitchFamily="18" charset="0"/>
              </a:rPr>
              <a:t> structure progressive et significative</a:t>
            </a:r>
            <a:endParaRPr lang="fr-FR" dirty="0"/>
          </a:p>
        </p:txBody>
      </p:sp>
      <p:sp>
        <p:nvSpPr>
          <p:cNvPr id="3" name="TextBox 2"/>
          <p:cNvSpPr txBox="1"/>
          <p:nvPr/>
        </p:nvSpPr>
        <p:spPr>
          <a:xfrm>
            <a:off x="117748" y="980728"/>
            <a:ext cx="4211861" cy="5632311"/>
          </a:xfrm>
          <a:prstGeom prst="rect">
            <a:avLst/>
          </a:prstGeom>
          <a:noFill/>
        </p:spPr>
        <p:txBody>
          <a:bodyPr wrap="square" rtlCol="0">
            <a:spAutoFit/>
          </a:bodyPr>
          <a:lstStyle/>
          <a:p>
            <a:r>
              <a:rPr lang="fr-FR" sz="2000" b="1" dirty="0" smtClean="0">
                <a:latin typeface="Calibri" panose="020F0502020204030204" pitchFamily="34" charset="0"/>
              </a:rPr>
              <a:t>Première épigraphe : </a:t>
            </a:r>
          </a:p>
          <a:p>
            <a:r>
              <a:rPr lang="fr-FR" sz="2000" i="1" dirty="0" smtClean="0"/>
              <a:t>«Quand </a:t>
            </a:r>
            <a:r>
              <a:rPr lang="fr-FR" sz="2000" i="1" dirty="0"/>
              <a:t>je fais des vers, je songe toujours à dire ce qui ne s’est point encore dit en notre langue. C’est ce que j’ai principalement affecté dans une nouvelle épître… J’y conte tout ce que j’ai fait depuis que je suis au monde. J’y rapporte mes défauts, mon âge, mes inclinaisons, mes mœurs. J’y dis de quel père et de quelle mère je suis né </a:t>
            </a:r>
            <a:r>
              <a:rPr lang="fr-FR" sz="2000" i="1" dirty="0" smtClean="0"/>
              <a:t>» </a:t>
            </a:r>
            <a:r>
              <a:rPr lang="fr-FR" sz="2000" b="1" i="1" dirty="0" smtClean="0">
                <a:latin typeface="Calibri" panose="020F0502020204030204" pitchFamily="34" charset="0"/>
              </a:rPr>
              <a:t>Boileau</a:t>
            </a:r>
          </a:p>
          <a:p>
            <a:endParaRPr lang="fr-FR" sz="2000" i="1" dirty="0" smtClean="0"/>
          </a:p>
          <a:p>
            <a:r>
              <a:rPr lang="fr-FR" sz="2000" b="1" dirty="0" smtClean="0">
                <a:latin typeface="Calibri" panose="020F0502020204030204" pitchFamily="34" charset="0"/>
              </a:rPr>
              <a:t>Seconde épigraphe </a:t>
            </a:r>
            <a:r>
              <a:rPr lang="fr-FR" sz="2000" b="1" dirty="0">
                <a:latin typeface="Calibri" panose="020F0502020204030204" pitchFamily="34" charset="0"/>
              </a:rPr>
              <a:t>: </a:t>
            </a:r>
            <a:endParaRPr lang="fr-FR" sz="2000" b="1" dirty="0" smtClean="0">
              <a:latin typeface="Calibri" panose="020F0502020204030204" pitchFamily="34" charset="0"/>
            </a:endParaRPr>
          </a:p>
          <a:p>
            <a:r>
              <a:rPr lang="fr-FR" sz="2000" dirty="0" smtClean="0"/>
              <a:t>«</a:t>
            </a:r>
            <a:r>
              <a:rPr lang="fr-FR" sz="2000" dirty="0"/>
              <a:t> </a:t>
            </a:r>
            <a:r>
              <a:rPr lang="fr-FR" sz="2000" i="1" dirty="0"/>
              <a:t>To </a:t>
            </a:r>
            <a:r>
              <a:rPr lang="fr-FR" sz="2000" i="1" dirty="0" err="1"/>
              <a:t>Infancy</a:t>
            </a:r>
            <a:r>
              <a:rPr lang="fr-FR" sz="2000" i="1" dirty="0"/>
              <a:t>, o Lord, </a:t>
            </a:r>
            <a:r>
              <a:rPr lang="fr-FR" sz="2000" i="1" dirty="0" err="1"/>
              <a:t>again</a:t>
            </a:r>
            <a:r>
              <a:rPr lang="fr-FR" sz="2000" i="1" dirty="0"/>
              <a:t> I come ; That I </a:t>
            </a:r>
            <a:r>
              <a:rPr lang="fr-FR" sz="2000" i="1" dirty="0" err="1"/>
              <a:t>my</a:t>
            </a:r>
            <a:r>
              <a:rPr lang="fr-FR" sz="2000" i="1" dirty="0"/>
              <a:t> </a:t>
            </a:r>
            <a:r>
              <a:rPr lang="fr-FR" sz="2000" i="1" dirty="0" err="1"/>
              <a:t>Manhood</a:t>
            </a:r>
            <a:r>
              <a:rPr lang="fr-FR" sz="2000" i="1" dirty="0"/>
              <a:t> </a:t>
            </a:r>
            <a:r>
              <a:rPr lang="fr-FR" sz="2000" i="1" dirty="0" err="1"/>
              <a:t>may</a:t>
            </a:r>
            <a:r>
              <a:rPr lang="fr-FR" sz="2000" i="1" dirty="0"/>
              <a:t> </a:t>
            </a:r>
            <a:r>
              <a:rPr lang="fr-FR" sz="2000" i="1" dirty="0" err="1"/>
              <a:t>improve</a:t>
            </a:r>
            <a:r>
              <a:rPr lang="fr-FR" sz="2000" i="1" dirty="0"/>
              <a:t>. </a:t>
            </a:r>
            <a:r>
              <a:rPr lang="fr-FR" sz="2000" i="1" dirty="0" smtClean="0"/>
              <a:t>» </a:t>
            </a:r>
            <a:r>
              <a:rPr lang="fr-FR" sz="2000" b="1" i="1" dirty="0" err="1" smtClean="0">
                <a:latin typeface="Calibri" panose="020F0502020204030204" pitchFamily="34" charset="0"/>
              </a:rPr>
              <a:t>Taherne</a:t>
            </a:r>
            <a:endParaRPr lang="fr-FR" sz="2000" b="1" i="1" dirty="0" smtClean="0">
              <a:latin typeface="Calibri" panose="020F0502020204030204" pitchFamily="34" charset="0"/>
            </a:endParaRPr>
          </a:p>
          <a:p>
            <a:endParaRPr lang="fr-FR" sz="2000" i="1" dirty="0"/>
          </a:p>
          <a:p>
            <a:r>
              <a:rPr lang="fr-FR" sz="2000" b="1" dirty="0" smtClean="0">
                <a:latin typeface="Calibri" panose="020F0502020204030204" pitchFamily="34" charset="0"/>
              </a:rPr>
              <a:t>Titre : </a:t>
            </a:r>
            <a:r>
              <a:rPr lang="fr-FR" sz="2000" i="1" dirty="0" smtClean="0"/>
              <a:t>« La </a:t>
            </a:r>
            <a:r>
              <a:rPr lang="fr-FR" sz="2000" i="1" dirty="0" err="1" smtClean="0"/>
              <a:t>feête</a:t>
            </a:r>
            <a:r>
              <a:rPr lang="fr-FR" sz="2000" i="1" dirty="0" smtClean="0"/>
              <a:t> au village »</a:t>
            </a:r>
            <a:endParaRPr lang="fr-FR" sz="2000" dirty="0"/>
          </a:p>
        </p:txBody>
      </p:sp>
    </p:spTree>
    <p:extLst>
      <p:ext uri="{BB962C8B-B14F-4D97-AF65-F5344CB8AC3E}">
        <p14:creationId xmlns:p14="http://schemas.microsoft.com/office/powerpoint/2010/main" val="96530354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77788" y="548680"/>
            <a:ext cx="11377264" cy="5976664"/>
          </a:xfrm>
        </p:spPr>
        <p:txBody>
          <a:bodyPr>
            <a:noAutofit/>
          </a:bodyPr>
          <a:lstStyle/>
          <a:p>
            <a:r>
              <a:rPr lang="en-US" sz="3200" u="sng" dirty="0" smtClean="0">
                <a:latin typeface="+mj-lt"/>
                <a:ea typeface="Adobe Gothic Std B" panose="020B0800000000000000" pitchFamily="34" charset="-128"/>
              </a:rPr>
              <a:t>III- La question du genre</a:t>
            </a:r>
            <a:endParaRPr lang="en-US" sz="3200" u="sng" dirty="0">
              <a:latin typeface="+mj-lt"/>
              <a:ea typeface="Adobe Gothic Std B" panose="020B0800000000000000" pitchFamily="34" charset="-128"/>
            </a:endParaRPr>
          </a:p>
        </p:txBody>
      </p:sp>
      <p:sp>
        <p:nvSpPr>
          <p:cNvPr id="2" name="Rectangle 1"/>
          <p:cNvSpPr/>
          <p:nvPr/>
        </p:nvSpPr>
        <p:spPr>
          <a:xfrm>
            <a:off x="981844" y="1412776"/>
            <a:ext cx="2808312" cy="1080120"/>
          </a:xfrm>
          <a:prstGeom prst="rect">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smtClean="0">
                <a:solidFill>
                  <a:srgbClr val="FF0000"/>
                </a:solidFill>
                <a:latin typeface="Calibri" panose="020F0502020204030204" pitchFamily="34" charset="0"/>
              </a:rPr>
              <a:t>Autobiographie</a:t>
            </a:r>
            <a:endParaRPr lang="fr-FR" sz="2800" dirty="0">
              <a:solidFill>
                <a:srgbClr val="FF0000"/>
              </a:solidFill>
              <a:latin typeface="Calibri" panose="020F0502020204030204" pitchFamily="34" charset="0"/>
            </a:endParaRPr>
          </a:p>
        </p:txBody>
      </p:sp>
      <p:sp>
        <p:nvSpPr>
          <p:cNvPr id="4" name="Rectangle 3"/>
          <p:cNvSpPr/>
          <p:nvPr/>
        </p:nvSpPr>
        <p:spPr>
          <a:xfrm>
            <a:off x="4762264" y="1412776"/>
            <a:ext cx="2808312" cy="1080120"/>
          </a:xfrm>
          <a:prstGeom prst="rect">
            <a:avLst/>
          </a:prstGeom>
          <a:solidFill>
            <a:schemeClr val="bg1"/>
          </a:solid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smtClean="0">
                <a:solidFill>
                  <a:srgbClr val="FFC000"/>
                </a:solidFill>
                <a:latin typeface="Calibri" panose="020F0502020204030204" pitchFamily="34" charset="0"/>
              </a:rPr>
              <a:t>Poésie</a:t>
            </a:r>
            <a:endParaRPr lang="fr-FR" sz="2800" dirty="0">
              <a:solidFill>
                <a:srgbClr val="FFC000"/>
              </a:solidFill>
              <a:latin typeface="Calibri" panose="020F0502020204030204" pitchFamily="34" charset="0"/>
            </a:endParaRPr>
          </a:p>
        </p:txBody>
      </p:sp>
      <p:sp>
        <p:nvSpPr>
          <p:cNvPr id="5" name="Rectangle 4"/>
          <p:cNvSpPr/>
          <p:nvPr/>
        </p:nvSpPr>
        <p:spPr>
          <a:xfrm>
            <a:off x="8542684" y="1412776"/>
            <a:ext cx="2808312" cy="1080120"/>
          </a:xfrm>
          <a:prstGeom prst="rect">
            <a:avLst/>
          </a:prstGeom>
          <a:solidFill>
            <a:schemeClr val="bg1"/>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smtClean="0">
                <a:solidFill>
                  <a:srgbClr val="00B050"/>
                </a:solidFill>
                <a:latin typeface="Calibri" panose="020F0502020204030204" pitchFamily="34" charset="0"/>
              </a:rPr>
              <a:t>Roman</a:t>
            </a:r>
            <a:endParaRPr lang="fr-FR" sz="2800" dirty="0">
              <a:solidFill>
                <a:srgbClr val="00B050"/>
              </a:solidFill>
              <a:latin typeface="Calibri" panose="020F0502020204030204" pitchFamily="34" charset="0"/>
            </a:endParaRPr>
          </a:p>
        </p:txBody>
      </p:sp>
      <p:sp>
        <p:nvSpPr>
          <p:cNvPr id="6" name="Down Arrow 5"/>
          <p:cNvSpPr/>
          <p:nvPr/>
        </p:nvSpPr>
        <p:spPr>
          <a:xfrm>
            <a:off x="2025960" y="2780928"/>
            <a:ext cx="720080" cy="86409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Down Arrow 6"/>
          <p:cNvSpPr/>
          <p:nvPr/>
        </p:nvSpPr>
        <p:spPr>
          <a:xfrm>
            <a:off x="9586800" y="2780928"/>
            <a:ext cx="720080" cy="864096"/>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Down Arrow 7"/>
          <p:cNvSpPr/>
          <p:nvPr/>
        </p:nvSpPr>
        <p:spPr>
          <a:xfrm>
            <a:off x="5806380" y="2780928"/>
            <a:ext cx="720080" cy="864096"/>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extBox 8"/>
          <p:cNvSpPr txBox="1"/>
          <p:nvPr/>
        </p:nvSpPr>
        <p:spPr>
          <a:xfrm>
            <a:off x="996888" y="4147606"/>
            <a:ext cx="2808312" cy="1508105"/>
          </a:xfrm>
          <a:prstGeom prst="rect">
            <a:avLst/>
          </a:prstGeom>
          <a:noFill/>
        </p:spPr>
        <p:txBody>
          <a:bodyPr wrap="square" rtlCol="0">
            <a:spAutoFit/>
          </a:bodyPr>
          <a:lstStyle/>
          <a:p>
            <a:pPr marL="285750" indent="-285750">
              <a:buFont typeface="Arial" panose="020B0604020202020204" pitchFamily="34" charset="0"/>
              <a:buChar char="•"/>
            </a:pPr>
            <a:r>
              <a:rPr lang="fr-FR" sz="2300" dirty="0" smtClean="0">
                <a:latin typeface="Calibri" panose="020F0502020204030204" pitchFamily="34" charset="0"/>
              </a:rPr>
              <a:t>Première personne du singulier</a:t>
            </a:r>
          </a:p>
          <a:p>
            <a:pPr marL="285750" indent="-285750">
              <a:buFont typeface="Arial" panose="020B0604020202020204" pitchFamily="34" charset="0"/>
              <a:buChar char="•"/>
            </a:pPr>
            <a:r>
              <a:rPr lang="fr-FR" sz="2300" dirty="0" smtClean="0">
                <a:latin typeface="Calibri" panose="020F0502020204030204" pitchFamily="34" charset="0"/>
              </a:rPr>
              <a:t>Récit rétrospectif</a:t>
            </a:r>
          </a:p>
          <a:p>
            <a:pPr marL="285750" indent="-285750">
              <a:buFont typeface="Arial" panose="020B0604020202020204" pitchFamily="34" charset="0"/>
              <a:buChar char="•"/>
            </a:pPr>
            <a:endParaRPr lang="fr-FR" sz="2300" dirty="0">
              <a:latin typeface="Calibri" panose="020F0502020204030204" pitchFamily="34" charset="0"/>
            </a:endParaRPr>
          </a:p>
        </p:txBody>
      </p:sp>
      <p:sp>
        <p:nvSpPr>
          <p:cNvPr id="10" name="TextBox 9"/>
          <p:cNvSpPr txBox="1"/>
          <p:nvPr/>
        </p:nvSpPr>
        <p:spPr>
          <a:xfrm>
            <a:off x="4781636" y="3747497"/>
            <a:ext cx="2808312" cy="2246769"/>
          </a:xfrm>
          <a:prstGeom prst="rect">
            <a:avLst/>
          </a:prstGeom>
          <a:noFill/>
        </p:spPr>
        <p:txBody>
          <a:bodyPr wrap="square" rtlCol="0">
            <a:spAutoFit/>
          </a:bodyPr>
          <a:lstStyle/>
          <a:p>
            <a:pPr marL="285750" indent="-285750">
              <a:buFont typeface="Arial" panose="020B0604020202020204" pitchFamily="34" charset="0"/>
              <a:buChar char="•"/>
            </a:pPr>
            <a:r>
              <a:rPr lang="fr-FR" sz="2000" dirty="0">
                <a:latin typeface="Calibri" panose="020F0502020204030204" pitchFamily="34" charset="0"/>
              </a:rPr>
              <a:t>V</a:t>
            </a:r>
            <a:r>
              <a:rPr lang="fr-FR" sz="2000" dirty="0" smtClean="0">
                <a:latin typeface="Calibri" panose="020F0502020204030204" pitchFamily="34" charset="0"/>
              </a:rPr>
              <a:t>ers </a:t>
            </a:r>
            <a:r>
              <a:rPr lang="fr-FR" sz="2000" dirty="0">
                <a:latin typeface="Calibri" panose="020F0502020204030204" pitchFamily="34" charset="0"/>
              </a:rPr>
              <a:t>hétérométriques, de strophes et de rimes </a:t>
            </a:r>
            <a:endParaRPr lang="fr-FR" sz="2000" dirty="0" smtClean="0">
              <a:latin typeface="Calibri" panose="020F0502020204030204" pitchFamily="34" charset="0"/>
            </a:endParaRPr>
          </a:p>
          <a:p>
            <a:pPr marL="285750" indent="-285750">
              <a:buFont typeface="Arial" panose="020B0604020202020204" pitchFamily="34" charset="0"/>
              <a:buChar char="•"/>
            </a:pPr>
            <a:r>
              <a:rPr lang="fr-FR" sz="2000" dirty="0" smtClean="0">
                <a:latin typeface="Calibri" panose="020F0502020204030204" pitchFamily="34" charset="0"/>
              </a:rPr>
              <a:t>Rythme</a:t>
            </a:r>
          </a:p>
          <a:p>
            <a:pPr marL="285750" indent="-285750">
              <a:buFont typeface="Arial" panose="020B0604020202020204" pitchFamily="34" charset="0"/>
              <a:buChar char="•"/>
            </a:pPr>
            <a:r>
              <a:rPr lang="fr-FR" sz="2000" dirty="0" smtClean="0">
                <a:latin typeface="Calibri" panose="020F0502020204030204" pitchFamily="34" charset="0"/>
              </a:rPr>
              <a:t>Jeux sonores </a:t>
            </a:r>
          </a:p>
          <a:p>
            <a:pPr marL="285750" indent="-285750">
              <a:buFont typeface="Arial" panose="020B0604020202020204" pitchFamily="34" charset="0"/>
              <a:buChar char="•"/>
            </a:pPr>
            <a:r>
              <a:rPr lang="fr-FR" sz="2000" dirty="0" smtClean="0">
                <a:latin typeface="Calibri" panose="020F0502020204030204" pitchFamily="34" charset="0"/>
              </a:rPr>
              <a:t>Procédés d’écriture poétique</a:t>
            </a:r>
            <a:endParaRPr lang="fr-FR" sz="2000" dirty="0">
              <a:latin typeface="Calibri" panose="020F0502020204030204" pitchFamily="34" charset="0"/>
            </a:endParaRPr>
          </a:p>
        </p:txBody>
      </p:sp>
      <p:sp>
        <p:nvSpPr>
          <p:cNvPr id="11" name="TextBox 10"/>
          <p:cNvSpPr txBox="1"/>
          <p:nvPr/>
        </p:nvSpPr>
        <p:spPr>
          <a:xfrm>
            <a:off x="8566384" y="4147606"/>
            <a:ext cx="2808312" cy="1446550"/>
          </a:xfrm>
          <a:prstGeom prst="rect">
            <a:avLst/>
          </a:prstGeom>
          <a:noFill/>
        </p:spPr>
        <p:txBody>
          <a:bodyPr wrap="square" rtlCol="0">
            <a:spAutoFit/>
          </a:bodyPr>
          <a:lstStyle/>
          <a:p>
            <a:pPr marL="285750" indent="-285750">
              <a:buFont typeface="Arial" panose="020B0604020202020204" pitchFamily="34" charset="0"/>
              <a:buChar char="•"/>
            </a:pPr>
            <a:r>
              <a:rPr lang="fr-FR" sz="2200" dirty="0" smtClean="0">
                <a:latin typeface="Calibri" panose="020F0502020204030204" pitchFamily="34" charset="0"/>
              </a:rPr>
              <a:t>Narration</a:t>
            </a:r>
          </a:p>
          <a:p>
            <a:pPr marL="285750" indent="-285750">
              <a:buFont typeface="Arial" panose="020B0604020202020204" pitchFamily="34" charset="0"/>
              <a:buChar char="•"/>
            </a:pPr>
            <a:r>
              <a:rPr lang="fr-FR" sz="2200" dirty="0" smtClean="0">
                <a:latin typeface="Calibri" panose="020F0502020204030204" pitchFamily="34" charset="0"/>
              </a:rPr>
              <a:t>Schéma narratif</a:t>
            </a:r>
          </a:p>
          <a:p>
            <a:pPr marL="285750" indent="-285750">
              <a:buFont typeface="Arial" panose="020B0604020202020204" pitchFamily="34" charset="0"/>
              <a:buChar char="•"/>
            </a:pPr>
            <a:r>
              <a:rPr lang="fr-FR" sz="2200" dirty="0" smtClean="0">
                <a:latin typeface="Calibri" panose="020F0502020204030204" pitchFamily="34" charset="0"/>
              </a:rPr>
              <a:t>Passages romancés, imaginés</a:t>
            </a:r>
            <a:endParaRPr lang="fr-FR" sz="2200" dirty="0">
              <a:latin typeface="Calibri" panose="020F0502020204030204" pitchFamily="34" charset="0"/>
            </a:endParaRPr>
          </a:p>
        </p:txBody>
      </p:sp>
    </p:spTree>
    <p:extLst>
      <p:ext uri="{BB962C8B-B14F-4D97-AF65-F5344CB8AC3E}">
        <p14:creationId xmlns:p14="http://schemas.microsoft.com/office/powerpoint/2010/main" val="145376606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69876" y="1628800"/>
            <a:ext cx="9900591" cy="3302496"/>
          </a:xfrm>
        </p:spPr>
        <p:txBody>
          <a:bodyPr>
            <a:normAutofit lnSpcReduction="10000"/>
          </a:bodyPr>
          <a:lstStyle/>
          <a:p>
            <a:pPr marL="571500" indent="-571500">
              <a:buFont typeface="Wingdings" panose="05000000000000000000" pitchFamily="2" charset="2"/>
              <a:buChar char="è"/>
            </a:pPr>
            <a:r>
              <a:rPr lang="fr-FR" sz="3600" dirty="0" smtClean="0">
                <a:latin typeface="Calibri" panose="020F0502020204030204" pitchFamily="34" charset="0"/>
                <a:sym typeface="Wingdings" panose="05000000000000000000" pitchFamily="2" charset="2"/>
              </a:rPr>
              <a:t>A</a:t>
            </a:r>
            <a:r>
              <a:rPr lang="fr-FR" sz="3600" dirty="0" smtClean="0">
                <a:latin typeface="Calibri" panose="020F0502020204030204" pitchFamily="34" charset="0"/>
              </a:rPr>
              <a:t>utobiographie </a:t>
            </a:r>
            <a:r>
              <a:rPr lang="fr-FR" sz="3600" dirty="0">
                <a:latin typeface="Calibri" panose="020F0502020204030204" pitchFamily="34" charset="0"/>
              </a:rPr>
              <a:t>narrative et </a:t>
            </a:r>
            <a:r>
              <a:rPr lang="fr-FR" sz="3600" dirty="0" smtClean="0">
                <a:latin typeface="Calibri" panose="020F0502020204030204" pitchFamily="34" charset="0"/>
              </a:rPr>
              <a:t>analytique</a:t>
            </a:r>
          </a:p>
          <a:p>
            <a:pPr marL="571500" indent="-571500">
              <a:buFont typeface="Wingdings" panose="05000000000000000000" pitchFamily="2" charset="2"/>
              <a:buChar char="è"/>
            </a:pPr>
            <a:endParaRPr lang="fr-FR" sz="3600" dirty="0" smtClean="0">
              <a:latin typeface="Calibri" panose="020F0502020204030204" pitchFamily="34" charset="0"/>
            </a:endParaRPr>
          </a:p>
          <a:p>
            <a:pPr marL="571500" indent="-571500">
              <a:buFont typeface="Wingdings" panose="05000000000000000000" pitchFamily="2" charset="2"/>
              <a:buChar char="è"/>
            </a:pPr>
            <a:r>
              <a:rPr lang="fr-FR" sz="3600" dirty="0">
                <a:latin typeface="Calibri" panose="020F0502020204030204" pitchFamily="34" charset="0"/>
              </a:rPr>
              <a:t>P</a:t>
            </a:r>
            <a:r>
              <a:rPr lang="fr-FR" sz="3600" dirty="0" smtClean="0">
                <a:latin typeface="Calibri" panose="020F0502020204030204" pitchFamily="34" charset="0"/>
              </a:rPr>
              <a:t>rofonde </a:t>
            </a:r>
            <a:r>
              <a:rPr lang="fr-FR" sz="3600" dirty="0">
                <a:latin typeface="Calibri" panose="020F0502020204030204" pitchFamily="34" charset="0"/>
              </a:rPr>
              <a:t>modernité de </a:t>
            </a:r>
            <a:r>
              <a:rPr lang="fr-FR" sz="3600" dirty="0" smtClean="0">
                <a:latin typeface="Calibri" panose="020F0502020204030204" pitchFamily="34" charset="0"/>
              </a:rPr>
              <a:t>Queneau</a:t>
            </a:r>
          </a:p>
          <a:p>
            <a:pPr marL="571500" indent="-571500">
              <a:buFont typeface="Wingdings" panose="05000000000000000000" pitchFamily="2" charset="2"/>
              <a:buChar char="è"/>
            </a:pPr>
            <a:endParaRPr lang="fr-FR" sz="3600" dirty="0" smtClean="0">
              <a:latin typeface="Calibri" panose="020F0502020204030204" pitchFamily="34" charset="0"/>
            </a:endParaRPr>
          </a:p>
          <a:p>
            <a:pPr marL="571500" indent="-571500">
              <a:buFont typeface="Wingdings" panose="05000000000000000000" pitchFamily="2" charset="2"/>
              <a:buChar char="è"/>
            </a:pPr>
            <a:r>
              <a:rPr lang="fr-FR" sz="3600" dirty="0">
                <a:latin typeface="Calibri" panose="020F0502020204030204" pitchFamily="34" charset="0"/>
              </a:rPr>
              <a:t>B</a:t>
            </a:r>
            <a:r>
              <a:rPr lang="fr-FR" sz="3600" dirty="0" smtClean="0">
                <a:latin typeface="Calibri" panose="020F0502020204030204" pitchFamily="34" charset="0"/>
              </a:rPr>
              <a:t>rouillage </a:t>
            </a:r>
            <a:r>
              <a:rPr lang="fr-FR" sz="3600" dirty="0">
                <a:latin typeface="Calibri" panose="020F0502020204030204" pitchFamily="34" charset="0"/>
              </a:rPr>
              <a:t>des </a:t>
            </a:r>
            <a:r>
              <a:rPr lang="fr-FR" sz="3600" dirty="0" smtClean="0">
                <a:latin typeface="Calibri" panose="020F0502020204030204" pitchFamily="34" charset="0"/>
              </a:rPr>
              <a:t>genres</a:t>
            </a:r>
          </a:p>
          <a:p>
            <a:pPr marL="571500" indent="-571500">
              <a:buFont typeface="Wingdings" panose="05000000000000000000" pitchFamily="2" charset="2"/>
              <a:buChar char="è"/>
            </a:pPr>
            <a:endParaRPr lang="fr-FR" sz="3600" dirty="0" smtClean="0">
              <a:latin typeface="Calibri" panose="020F0502020204030204" pitchFamily="34" charset="0"/>
            </a:endParaRPr>
          </a:p>
          <a:p>
            <a:r>
              <a:rPr lang="fr-FR" sz="3600" dirty="0">
                <a:latin typeface="Calibri" panose="020F0502020204030204" pitchFamily="34" charset="0"/>
                <a:sym typeface="Wingdings" panose="05000000000000000000" pitchFamily="2" charset="2"/>
              </a:rPr>
              <a:t> </a:t>
            </a:r>
            <a:r>
              <a:rPr lang="fr-FR" sz="3600" dirty="0" smtClean="0">
                <a:latin typeface="Calibri" panose="020F0502020204030204" pitchFamily="34" charset="0"/>
              </a:rPr>
              <a:t>Expérience </a:t>
            </a:r>
            <a:r>
              <a:rPr lang="fr-FR" sz="3600" dirty="0">
                <a:latin typeface="Calibri" panose="020F0502020204030204" pitchFamily="34" charset="0"/>
              </a:rPr>
              <a:t>psychanalytique</a:t>
            </a:r>
            <a:endParaRPr lang="fr-FR" sz="3600" dirty="0">
              <a:latin typeface="Calibri" panose="020F0502020204030204" pitchFamily="34" charset="0"/>
            </a:endParaRPr>
          </a:p>
        </p:txBody>
      </p:sp>
    </p:spTree>
    <p:extLst>
      <p:ext uri="{BB962C8B-B14F-4D97-AF65-F5344CB8AC3E}">
        <p14:creationId xmlns:p14="http://schemas.microsoft.com/office/powerpoint/2010/main" val="87274336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Watercolor_16x9">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F00001016.potx" id="{8AD53B0B-FC02-4342-9C97-FCB4E3E31C20}" vid="{17FAF719-7E74-4133-9EF7-340AA294087B}"/>
    </a:ext>
  </a:extLst>
</a:theme>
</file>

<file path=ppt/theme/theme2.xml><?xml version="1.0" encoding="utf-8"?>
<a:theme xmlns:a="http://schemas.openxmlformats.org/drawingml/2006/main" name="Office Them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Watercolor presentation (widescreen)</Template>
  <TotalTime>847</TotalTime>
  <Words>218</Words>
  <Application>Microsoft Office PowerPoint</Application>
  <PresentationFormat>Custom</PresentationFormat>
  <Paragraphs>58</Paragraphs>
  <Slides>6</Slides>
  <Notes>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vt:i4>
      </vt:variant>
    </vt:vector>
  </HeadingPairs>
  <TitlesOfParts>
    <vt:vector size="17" baseType="lpstr">
      <vt:lpstr>Adobe Gothic Std B</vt:lpstr>
      <vt:lpstr>Adobe Garamond Pro</vt:lpstr>
      <vt:lpstr>Adobe Garamond Pro Bold</vt:lpstr>
      <vt:lpstr>Adobe Hebrew</vt:lpstr>
      <vt:lpstr>Arial</vt:lpstr>
      <vt:lpstr>Arial Narrow</vt:lpstr>
      <vt:lpstr>Calibri</vt:lpstr>
      <vt:lpstr>Palatino Linotype</vt:lpstr>
      <vt:lpstr>Times New Roman</vt:lpstr>
      <vt:lpstr>Wingdings</vt:lpstr>
      <vt:lpstr>Watercolor_16x9</vt:lpstr>
      <vt:lpstr>Chêne et chien de Raymond Queneau</vt:lpstr>
      <vt:lpstr>PowerPoint Presentation</vt:lpstr>
      <vt:lpstr>I- Le titre</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Chêne et chien de Raymond Queneau</dc:title>
  <dc:creator>F. Thys</dc:creator>
  <cp:lastModifiedBy>F. Thys</cp:lastModifiedBy>
  <cp:revision>20</cp:revision>
  <dcterms:created xsi:type="dcterms:W3CDTF">2021-02-09T15:05:39Z</dcterms:created>
  <dcterms:modified xsi:type="dcterms:W3CDTF">2021-02-10T23:16:28Z</dcterms:modified>
</cp:coreProperties>
</file>