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5" r:id="rId5"/>
    <p:sldId id="264" r:id="rId6"/>
    <p:sldId id="266" r:id="rId7"/>
    <p:sldId id="259" r:id="rId8"/>
    <p:sldId id="260" r:id="rId9"/>
    <p:sldId id="261" r:id="rId10"/>
    <p:sldId id="262" r:id="rId11"/>
    <p:sldId id="267"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99"/>
    <a:srgbClr val="FF7C8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79" autoAdjust="0"/>
    <p:restoredTop sz="94660"/>
  </p:normalViewPr>
  <p:slideViewPr>
    <p:cSldViewPr snapToGrid="0">
      <p:cViewPr varScale="1">
        <p:scale>
          <a:sx n="90" d="100"/>
          <a:sy n="90" d="100"/>
        </p:scale>
        <p:origin x="3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5933CF-354E-48B0-9ECE-6D1A7ADBE31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652A35E-28AF-4594-9638-0D7A22DFFF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7190965-B210-4728-9CFA-025844F5B01C}"/>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8294F23A-53FF-4605-8776-DDB43B4B689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9AECE67-480F-4671-8DBC-479AE3AF877A}"/>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4050944761"/>
      </p:ext>
    </p:extLst>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FEC7C2-00E5-4DCA-A260-5981E6E1C2B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B2CD235-239B-42DC-807F-6DA1AB055D15}"/>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16196CC-FF03-470B-B9E9-F3CACF5C0CD0}"/>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49F25DC8-EEBE-45E0-9155-8523F44D78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E5EDE07-540F-40FC-96EA-C98CB6B12EDE}"/>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2291824660"/>
      </p:ext>
    </p:extLst>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5FA0FA1-757E-4FEF-B7BB-05B3D787C3E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2523BB2-422E-404F-B483-C00B39471BA5}"/>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D817FA-4E9D-467F-BC48-B5A0FA774736}"/>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79B6BDEC-BBEE-4615-B342-FD7191EDC0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E156BA1-9194-4561-9288-A4931C1B9EFA}"/>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3668876747"/>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2EB33F-28E4-4BEA-A6AA-94DBF8F307C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91B29C7-EFB8-49C8-AD92-993329DFAFEA}"/>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C23D218-0BC7-4A96-8AE6-90201FDEF1CC}"/>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98DDE95B-0D90-495E-8DAC-48CE6265705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A9327C-D015-4A61-995D-8B11B725F52C}"/>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1796718872"/>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2B78A2-436D-4B8E-AD12-AAAD133243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AFB0E4-2E53-4561-B79B-5893A56295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EB95879-6685-4B72-9ADB-3AF8EB304507}"/>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24B4DB4D-3D3B-4A8D-834C-61B107A0FC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832B6DE-132D-47AB-8971-A3910DF67CD3}"/>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2845464664"/>
      </p:ext>
    </p:extLst>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074699-97AE-498B-BDF9-A77B0EDA4B7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914D4A5-31B5-4FC9-A247-D15A0BFC2CC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2C5FC52-5BCA-47DF-9CA7-3112F272519A}"/>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8A46DEBC-7CB3-4B77-B12D-007FBE6A9F4B}"/>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6" name="Espace réservé du pied de page 5">
            <a:extLst>
              <a:ext uri="{FF2B5EF4-FFF2-40B4-BE49-F238E27FC236}">
                <a16:creationId xmlns:a16="http://schemas.microsoft.com/office/drawing/2014/main" id="{CBC8945C-D175-4980-BDB4-B2377D49CCD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28E6064-3524-4C94-983A-2A61A0FFE799}"/>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176137708"/>
      </p:ext>
    </p:extLst>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98E7AD-BF7E-4BB1-B9C0-B1BEC3C2D2D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773F89C0-84EA-4F92-AE75-445F34991F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DFEFE7BB-F91F-467B-98A5-DEF0306B7EB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84F643C-AD14-4073-8BD6-16F249A582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B9A653E5-0469-4E0B-B483-0B639A92C61C}"/>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B3CCDE83-4825-4D5E-A4DE-04BBAA3CCC49}"/>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8" name="Espace réservé du pied de page 7">
            <a:extLst>
              <a:ext uri="{FF2B5EF4-FFF2-40B4-BE49-F238E27FC236}">
                <a16:creationId xmlns:a16="http://schemas.microsoft.com/office/drawing/2014/main" id="{38E9922F-A8A4-4325-93CD-B2B999FE997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D0EDCD9-6FB0-49B8-AB5A-A3CF4ACB5550}"/>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4038514690"/>
      </p:ext>
    </p:extLst>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BF92CD-B43B-402B-8806-E9899FDA7405}"/>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F2EF652-2F6D-4E97-B599-AF9788D0274A}"/>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4" name="Espace réservé du pied de page 3">
            <a:extLst>
              <a:ext uri="{FF2B5EF4-FFF2-40B4-BE49-F238E27FC236}">
                <a16:creationId xmlns:a16="http://schemas.microsoft.com/office/drawing/2014/main" id="{59A254D9-316E-4FC1-A3F4-36FC2989B05B}"/>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93047A4-3443-47F3-BC04-F42A2637C377}"/>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3738130192"/>
      </p:ext>
    </p:extLst>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9C1CFCB-5ECB-466C-8F2D-A91B0FD04B36}"/>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3" name="Espace réservé du pied de page 2">
            <a:extLst>
              <a:ext uri="{FF2B5EF4-FFF2-40B4-BE49-F238E27FC236}">
                <a16:creationId xmlns:a16="http://schemas.microsoft.com/office/drawing/2014/main" id="{37F18481-CA8E-4366-8341-A9A86E92DC3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47BDDA9C-D4E6-4F0B-BD49-D06B710EE015}"/>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2591356690"/>
      </p:ext>
    </p:extLst>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AB18C3-2916-46CC-AEFD-85D70C902A6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CB993BF-177F-412C-BCD4-E7BF5C79E6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4503D7B-3B87-4CF6-860D-E6CF8C0D47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6D95823-D930-41F0-B341-22331E348C62}"/>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6" name="Espace réservé du pied de page 5">
            <a:extLst>
              <a:ext uri="{FF2B5EF4-FFF2-40B4-BE49-F238E27FC236}">
                <a16:creationId xmlns:a16="http://schemas.microsoft.com/office/drawing/2014/main" id="{514993D6-ADD3-4A52-894B-E9ECC5EEA72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745E708-BC52-496A-AE14-14A8B7F350EC}"/>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3566850758"/>
      </p:ext>
    </p:extLst>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BF23A2-4A44-480A-B05E-2C870F406F1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B61AFE8-41D8-41A3-A287-267771F4A1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31F03C0-5BF8-47E8-8CFE-D26487CF81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E4DFE589-FE94-488F-AD82-36900C97189C}"/>
              </a:ext>
            </a:extLst>
          </p:cNvPr>
          <p:cNvSpPr>
            <a:spLocks noGrp="1"/>
          </p:cNvSpPr>
          <p:nvPr>
            <p:ph type="dt" sz="half" idx="10"/>
          </p:nvPr>
        </p:nvSpPr>
        <p:spPr/>
        <p:txBody>
          <a:bodyPr/>
          <a:lstStyle/>
          <a:p>
            <a:fld id="{D0E1CCAA-BD6C-4138-BA92-759B53951109}" type="datetimeFigureOut">
              <a:rPr lang="fr-FR" smtClean="0"/>
              <a:t>15/03/2021</a:t>
            </a:fld>
            <a:endParaRPr lang="fr-FR"/>
          </a:p>
        </p:txBody>
      </p:sp>
      <p:sp>
        <p:nvSpPr>
          <p:cNvPr id="6" name="Espace réservé du pied de page 5">
            <a:extLst>
              <a:ext uri="{FF2B5EF4-FFF2-40B4-BE49-F238E27FC236}">
                <a16:creationId xmlns:a16="http://schemas.microsoft.com/office/drawing/2014/main" id="{01094590-8FB1-42BF-8545-2A0DD20D483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16CC264-F146-46AE-B198-4A3854A3D1A8}"/>
              </a:ext>
            </a:extLst>
          </p:cNvPr>
          <p:cNvSpPr>
            <a:spLocks noGrp="1"/>
          </p:cNvSpPr>
          <p:nvPr>
            <p:ph type="sldNum" sz="quarter" idx="12"/>
          </p:nvPr>
        </p:nvSpPr>
        <p:spPr/>
        <p:txBody>
          <a:bodyPr/>
          <a:lstStyle/>
          <a:p>
            <a:fld id="{04CDAB0B-E0F6-49A2-8E72-C5A1B6294A13}" type="slidenum">
              <a:rPr lang="fr-FR" smtClean="0"/>
              <a:t>‹N°›</a:t>
            </a:fld>
            <a:endParaRPr lang="fr-FR"/>
          </a:p>
        </p:txBody>
      </p:sp>
    </p:spTree>
    <p:extLst>
      <p:ext uri="{BB962C8B-B14F-4D97-AF65-F5344CB8AC3E}">
        <p14:creationId xmlns:p14="http://schemas.microsoft.com/office/powerpoint/2010/main" val="1053698933"/>
      </p:ext>
    </p:extLst>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BAE8F838-04AA-462A-BB48-31DE5B33FF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B269BA6C-572A-4787-9FCB-65AFDA8B4F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24B66E9-CB95-44BE-B769-8E3DD89A6F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E1CCAA-BD6C-4138-BA92-759B53951109}" type="datetimeFigureOut">
              <a:rPr lang="fr-FR" smtClean="0"/>
              <a:t>15/03/2021</a:t>
            </a:fld>
            <a:endParaRPr lang="fr-FR"/>
          </a:p>
        </p:txBody>
      </p:sp>
      <p:sp>
        <p:nvSpPr>
          <p:cNvPr id="5" name="Espace réservé du pied de page 4">
            <a:extLst>
              <a:ext uri="{FF2B5EF4-FFF2-40B4-BE49-F238E27FC236}">
                <a16:creationId xmlns:a16="http://schemas.microsoft.com/office/drawing/2014/main" id="{8E83AB92-6A58-4ED6-BD91-91B700D6AF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D6419EC-AF0E-4E18-8E7F-6DC7B46B6A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DAB0B-E0F6-49A2-8E72-C5A1B6294A13}" type="slidenum">
              <a:rPr lang="fr-FR" smtClean="0"/>
              <a:t>‹N°›</a:t>
            </a:fld>
            <a:endParaRPr lang="fr-FR"/>
          </a:p>
        </p:txBody>
      </p:sp>
    </p:spTree>
    <p:extLst>
      <p:ext uri="{BB962C8B-B14F-4D97-AF65-F5344CB8AC3E}">
        <p14:creationId xmlns:p14="http://schemas.microsoft.com/office/powerpoint/2010/main" val="3791764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plit orient="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84">
            <a:extLst>
              <a:ext uri="{FF2B5EF4-FFF2-40B4-BE49-F238E27FC236}">
                <a16:creationId xmlns:a16="http://schemas.microsoft.com/office/drawing/2014/main" id="{9A23EDA0-F85D-4BF0-A37E-32A8ABD66AD4}"/>
              </a:ext>
            </a:extLst>
          </p:cNvPr>
          <p:cNvSpPr>
            <a:spLocks noMove="1" noResize="1"/>
          </p:cNvSpPr>
          <p:nvPr/>
        </p:nvSpPr>
        <p:spPr>
          <a:xfrm>
            <a:off x="0" y="2071856"/>
            <a:ext cx="8109722" cy="4786143"/>
          </a:xfrm>
          <a:custGeom>
            <a:avLst/>
            <a:gdLst>
              <a:gd name="f0" fmla="val 10800000"/>
              <a:gd name="f1" fmla="val 5400000"/>
              <a:gd name="f2" fmla="val 180"/>
              <a:gd name="f3" fmla="val w"/>
              <a:gd name="f4" fmla="val h"/>
              <a:gd name="f5" fmla="val 0"/>
              <a:gd name="f6" fmla="val 8109718"/>
              <a:gd name="f7" fmla="val 4786143"/>
              <a:gd name="f8" fmla="val 7381313"/>
              <a:gd name="f9" fmla="val 1839459"/>
              <a:gd name="f10" fmla="val 1853646"/>
              <a:gd name="f11" fmla="val 7379359"/>
              <a:gd name="f12" fmla="val 1846552"/>
              <a:gd name="f13" fmla="val 1321854"/>
              <a:gd name="f14" fmla="val 5365317"/>
              <a:gd name="f15" fmla="val 5618580"/>
              <a:gd name="f16" fmla="val 5863108"/>
              <a:gd name="f17" fmla="val 139215"/>
              <a:gd name="f18" fmla="val 5985373"/>
              <a:gd name="f19" fmla="val 365439"/>
              <a:gd name="f20" fmla="val 8011470"/>
              <a:gd name="f21" fmla="val 3854515"/>
              <a:gd name="f22" fmla="val 8142468"/>
              <a:gd name="f23" fmla="val 4072039"/>
              <a:gd name="f24" fmla="val 4350470"/>
              <a:gd name="f25" fmla="val 4567993"/>
              <a:gd name="f26" fmla="val 7904625"/>
              <a:gd name="f27" fmla="val 4751987"/>
              <a:gd name="f28" fmla="val 7884791"/>
              <a:gd name="f29" fmla="val 1564110"/>
              <a:gd name="f30" fmla="val 27177"/>
              <a:gd name="f31" fmla="val 1517107"/>
              <a:gd name="f32" fmla="val 220245"/>
              <a:gd name="f33" fmla="val 1183191"/>
              <a:gd name="f34" fmla="val 440895"/>
              <a:gd name="f35" fmla="val 801574"/>
              <a:gd name="f36" fmla="val 693065"/>
              <a:gd name="f37" fmla="val 824063"/>
              <a:gd name="f38" fmla="val 1059859"/>
              <a:gd name="f39" fmla="+- 0 0 -90"/>
              <a:gd name="f40" fmla="*/ f3 1 8109718"/>
              <a:gd name="f41" fmla="*/ f4 1 4786143"/>
              <a:gd name="f42" fmla="+- f7 0 f5"/>
              <a:gd name="f43" fmla="+- f6 0 f5"/>
              <a:gd name="f44" fmla="*/ f39 f0 1"/>
              <a:gd name="f45" fmla="*/ f43 1 8109718"/>
              <a:gd name="f46" fmla="*/ f42 1 4786143"/>
              <a:gd name="f47" fmla="*/ 7381313 f43 1"/>
              <a:gd name="f48" fmla="*/ 1839459 f42 1"/>
              <a:gd name="f49" fmla="*/ 1853646 f42 1"/>
              <a:gd name="f50" fmla="*/ 7379359 f43 1"/>
              <a:gd name="f51" fmla="*/ 1846552 f42 1"/>
              <a:gd name="f52" fmla="*/ 1321854 f43 1"/>
              <a:gd name="f53" fmla="*/ 0 f42 1"/>
              <a:gd name="f54" fmla="*/ 5365317 f43 1"/>
              <a:gd name="f55" fmla="*/ 5985373 f43 1"/>
              <a:gd name="f56" fmla="*/ 365439 f42 1"/>
              <a:gd name="f57" fmla="*/ 8011470 f43 1"/>
              <a:gd name="f58" fmla="*/ 3854515 f42 1"/>
              <a:gd name="f59" fmla="*/ 4567993 f42 1"/>
              <a:gd name="f60" fmla="*/ 7904625 f43 1"/>
              <a:gd name="f61" fmla="*/ 4751987 f42 1"/>
              <a:gd name="f62" fmla="*/ 7884791 f43 1"/>
              <a:gd name="f63" fmla="*/ 4786143 f42 1"/>
              <a:gd name="f64" fmla="*/ 0 f43 1"/>
              <a:gd name="f65" fmla="*/ 1564110 f42 1"/>
              <a:gd name="f66" fmla="*/ 27177 f43 1"/>
              <a:gd name="f67" fmla="*/ 1517107 f42 1"/>
              <a:gd name="f68" fmla="*/ 693065 f43 1"/>
              <a:gd name="f69" fmla="*/ f44 1 f2"/>
              <a:gd name="f70" fmla="*/ f47 1 8109718"/>
              <a:gd name="f71" fmla="*/ f48 1 4786143"/>
              <a:gd name="f72" fmla="*/ f49 1 4786143"/>
              <a:gd name="f73" fmla="*/ f50 1 8109718"/>
              <a:gd name="f74" fmla="*/ f51 1 4786143"/>
              <a:gd name="f75" fmla="*/ f52 1 8109718"/>
              <a:gd name="f76" fmla="*/ f53 1 4786143"/>
              <a:gd name="f77" fmla="*/ f54 1 8109718"/>
              <a:gd name="f78" fmla="*/ f55 1 8109718"/>
              <a:gd name="f79" fmla="*/ f56 1 4786143"/>
              <a:gd name="f80" fmla="*/ f57 1 8109718"/>
              <a:gd name="f81" fmla="*/ f58 1 4786143"/>
              <a:gd name="f82" fmla="*/ f59 1 4786143"/>
              <a:gd name="f83" fmla="*/ f60 1 8109718"/>
              <a:gd name="f84" fmla="*/ f61 1 4786143"/>
              <a:gd name="f85" fmla="*/ f62 1 8109718"/>
              <a:gd name="f86" fmla="*/ f63 1 4786143"/>
              <a:gd name="f87" fmla="*/ f64 1 8109718"/>
              <a:gd name="f88" fmla="*/ f65 1 4786143"/>
              <a:gd name="f89" fmla="*/ f66 1 8109718"/>
              <a:gd name="f90" fmla="*/ f67 1 4786143"/>
              <a:gd name="f91" fmla="*/ f68 1 8109718"/>
              <a:gd name="f92" fmla="*/ f5 1 f45"/>
              <a:gd name="f93" fmla="*/ f6 1 f45"/>
              <a:gd name="f94" fmla="*/ f5 1 f46"/>
              <a:gd name="f95" fmla="*/ f7 1 f46"/>
              <a:gd name="f96" fmla="+- f69 0 f1"/>
              <a:gd name="f97" fmla="*/ f70 1 f45"/>
              <a:gd name="f98" fmla="*/ f71 1 f46"/>
              <a:gd name="f99" fmla="*/ f72 1 f46"/>
              <a:gd name="f100" fmla="*/ f73 1 f45"/>
              <a:gd name="f101" fmla="*/ f74 1 f46"/>
              <a:gd name="f102" fmla="*/ f75 1 f45"/>
              <a:gd name="f103" fmla="*/ f76 1 f46"/>
              <a:gd name="f104" fmla="*/ f77 1 f45"/>
              <a:gd name="f105" fmla="*/ f78 1 f45"/>
              <a:gd name="f106" fmla="*/ f79 1 f46"/>
              <a:gd name="f107" fmla="*/ f80 1 f45"/>
              <a:gd name="f108" fmla="*/ f81 1 f46"/>
              <a:gd name="f109" fmla="*/ f82 1 f46"/>
              <a:gd name="f110" fmla="*/ f83 1 f45"/>
              <a:gd name="f111" fmla="*/ f84 1 f46"/>
              <a:gd name="f112" fmla="*/ f85 1 f45"/>
              <a:gd name="f113" fmla="*/ f86 1 f46"/>
              <a:gd name="f114" fmla="*/ f87 1 f45"/>
              <a:gd name="f115" fmla="*/ f88 1 f46"/>
              <a:gd name="f116" fmla="*/ f89 1 f45"/>
              <a:gd name="f117" fmla="*/ f90 1 f46"/>
              <a:gd name="f118" fmla="*/ f91 1 f45"/>
              <a:gd name="f119" fmla="*/ f92 f40 1"/>
              <a:gd name="f120" fmla="*/ f93 f40 1"/>
              <a:gd name="f121" fmla="*/ f95 f41 1"/>
              <a:gd name="f122" fmla="*/ f94 f41 1"/>
              <a:gd name="f123" fmla="*/ f97 f40 1"/>
              <a:gd name="f124" fmla="*/ f98 f41 1"/>
              <a:gd name="f125" fmla="*/ f99 f41 1"/>
              <a:gd name="f126" fmla="*/ f100 f40 1"/>
              <a:gd name="f127" fmla="*/ f101 f41 1"/>
              <a:gd name="f128" fmla="*/ f102 f40 1"/>
              <a:gd name="f129" fmla="*/ f103 f41 1"/>
              <a:gd name="f130" fmla="*/ f104 f40 1"/>
              <a:gd name="f131" fmla="*/ f105 f40 1"/>
              <a:gd name="f132" fmla="*/ f106 f41 1"/>
              <a:gd name="f133" fmla="*/ f107 f40 1"/>
              <a:gd name="f134" fmla="*/ f108 f41 1"/>
              <a:gd name="f135" fmla="*/ f109 f41 1"/>
              <a:gd name="f136" fmla="*/ f110 f40 1"/>
              <a:gd name="f137" fmla="*/ f111 f41 1"/>
              <a:gd name="f138" fmla="*/ f112 f40 1"/>
              <a:gd name="f139" fmla="*/ f113 f41 1"/>
              <a:gd name="f140" fmla="*/ f114 f40 1"/>
              <a:gd name="f141" fmla="*/ f115 f41 1"/>
              <a:gd name="f142" fmla="*/ f116 f40 1"/>
              <a:gd name="f143" fmla="*/ f117 f41 1"/>
              <a:gd name="f144" fmla="*/ f118 f40 1"/>
            </a:gdLst>
            <a:ahLst/>
            <a:cxnLst>
              <a:cxn ang="3cd4">
                <a:pos x="hc" y="t"/>
              </a:cxn>
              <a:cxn ang="0">
                <a:pos x="r" y="vc"/>
              </a:cxn>
              <a:cxn ang="cd4">
                <a:pos x="hc" y="b"/>
              </a:cxn>
              <a:cxn ang="cd2">
                <a:pos x="l" y="vc"/>
              </a:cxn>
              <a:cxn ang="f96">
                <a:pos x="f123" y="f124"/>
              </a:cxn>
              <a:cxn ang="f96">
                <a:pos x="f123" y="f125"/>
              </a:cxn>
              <a:cxn ang="f96">
                <a:pos x="f126" y="f127"/>
              </a:cxn>
              <a:cxn ang="f96">
                <a:pos x="f128" y="f129"/>
              </a:cxn>
              <a:cxn ang="f96">
                <a:pos x="f130" y="f129"/>
              </a:cxn>
              <a:cxn ang="f96">
                <a:pos x="f131" y="f132"/>
              </a:cxn>
              <a:cxn ang="f96">
                <a:pos x="f133" y="f134"/>
              </a:cxn>
              <a:cxn ang="f96">
                <a:pos x="f133" y="f135"/>
              </a:cxn>
              <a:cxn ang="f96">
                <a:pos x="f136" y="f137"/>
              </a:cxn>
              <a:cxn ang="f96">
                <a:pos x="f138" y="f139"/>
              </a:cxn>
              <a:cxn ang="f96">
                <a:pos x="f140" y="f139"/>
              </a:cxn>
              <a:cxn ang="f96">
                <a:pos x="f140" y="f141"/>
              </a:cxn>
              <a:cxn ang="f96">
                <a:pos x="f142" y="f143"/>
              </a:cxn>
              <a:cxn ang="f96">
                <a:pos x="f144" y="f132"/>
              </a:cxn>
              <a:cxn ang="f96">
                <a:pos x="f128" y="f129"/>
              </a:cxn>
            </a:cxnLst>
            <a:rect l="f119" t="f122" r="f120" b="f121"/>
            <a:pathLst>
              <a:path w="8109718" h="4786143">
                <a:moveTo>
                  <a:pt x="f8" y="f9"/>
                </a:moveTo>
                <a:lnTo>
                  <a:pt x="f8" y="f10"/>
                </a:lnTo>
                <a:lnTo>
                  <a:pt x="f11" y="f12"/>
                </a:lnTo>
                <a:close/>
                <a:moveTo>
                  <a:pt x="f13" y="f5"/>
                </a:moveTo>
                <a:cubicBezTo>
                  <a:pt x="f13" y="f5"/>
                  <a:pt x="f13" y="f5"/>
                  <a:pt x="f14" y="f5"/>
                </a:cubicBezTo>
                <a:cubicBezTo>
                  <a:pt x="f15" y="f5"/>
                  <a:pt x="f16" y="f17"/>
                  <a:pt x="f18" y="f19"/>
                </a:cubicBezTo>
                <a:cubicBezTo>
                  <a:pt x="f18" y="f19"/>
                  <a:pt x="f18" y="f19"/>
                  <a:pt x="f20" y="f21"/>
                </a:cubicBezTo>
                <a:cubicBezTo>
                  <a:pt x="f22" y="f23"/>
                  <a:pt x="f22" y="f24"/>
                  <a:pt x="f20" y="f25"/>
                </a:cubicBezTo>
                <a:cubicBezTo>
                  <a:pt x="f20" y="f25"/>
                  <a:pt x="f20" y="f25"/>
                  <a:pt x="f26" y="f27"/>
                </a:cubicBezTo>
                <a:lnTo>
                  <a:pt x="f28" y="f7"/>
                </a:lnTo>
                <a:lnTo>
                  <a:pt x="f5" y="f7"/>
                </a:lnTo>
                <a:lnTo>
                  <a:pt x="f5" y="f29"/>
                </a:lnTo>
                <a:lnTo>
                  <a:pt x="f30" y="f31"/>
                </a:lnTo>
                <a:cubicBezTo>
                  <a:pt x="f32" y="f33"/>
                  <a:pt x="f34" y="f35"/>
                  <a:pt x="f36" y="f19"/>
                </a:cubicBezTo>
                <a:cubicBezTo>
                  <a:pt x="f37" y="f17"/>
                  <a:pt x="f38" y="f5"/>
                  <a:pt x="f13" y="f5"/>
                </a:cubicBezTo>
                <a:close/>
              </a:path>
            </a:pathLst>
          </a:custGeom>
          <a:solidFill>
            <a:srgbClr val="FF0000">
              <a:alpha val="69804"/>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5" name="Freeform: Shape 82">
            <a:extLst>
              <a:ext uri="{FF2B5EF4-FFF2-40B4-BE49-F238E27FC236}">
                <a16:creationId xmlns:a16="http://schemas.microsoft.com/office/drawing/2014/main" id="{8802296E-8D1A-4ED0-AB4E-D18D9F75C2F3}"/>
              </a:ext>
            </a:extLst>
          </p:cNvPr>
          <p:cNvSpPr>
            <a:spLocks noMove="1" noResize="1"/>
          </p:cNvSpPr>
          <p:nvPr/>
        </p:nvSpPr>
        <p:spPr>
          <a:xfrm>
            <a:off x="5952341" y="643380"/>
            <a:ext cx="2926985" cy="2594436"/>
          </a:xfrm>
          <a:custGeom>
            <a:avLst/>
            <a:gdLst>
              <a:gd name="f0" fmla="val 10800000"/>
              <a:gd name="f1" fmla="val 5400000"/>
              <a:gd name="f2" fmla="val 180"/>
              <a:gd name="f3" fmla="val w"/>
              <a:gd name="f4" fmla="val h"/>
              <a:gd name="f5" fmla="val 0"/>
              <a:gd name="f6" fmla="val 2991693"/>
              <a:gd name="f7" fmla="val 2651787"/>
              <a:gd name="f8" fmla="val 853538"/>
              <a:gd name="f9" fmla="val 2141030"/>
              <a:gd name="f10" fmla="val 2206170"/>
              <a:gd name="f11" fmla="val 2290471"/>
              <a:gd name="f12" fmla="val 45985"/>
              <a:gd name="f13" fmla="val 2324957"/>
              <a:gd name="f14" fmla="val 103466"/>
              <a:gd name="f15" fmla="val 2968702"/>
              <a:gd name="f16" fmla="val 1218596"/>
              <a:gd name="f17" fmla="val 2999357"/>
              <a:gd name="f18" fmla="val 1279909"/>
              <a:gd name="f19" fmla="val 1371878"/>
              <a:gd name="f20" fmla="val 1433192"/>
              <a:gd name="f21" fmla="val 2548321"/>
              <a:gd name="f22" fmla="val 2605803"/>
              <a:gd name="f23" fmla="val 784566"/>
              <a:gd name="f24" fmla="val 700266"/>
              <a:gd name="f25" fmla="val 669612"/>
              <a:gd name="f26" fmla="val 25866"/>
              <a:gd name="f27" fmla="+- 0 0 8621"/>
              <a:gd name="f28" fmla="+- 0 0 -90"/>
              <a:gd name="f29" fmla="*/ f3 1 2991693"/>
              <a:gd name="f30" fmla="*/ f4 1 2651787"/>
              <a:gd name="f31" fmla="+- f7 0 f5"/>
              <a:gd name="f32" fmla="+- f6 0 f5"/>
              <a:gd name="f33" fmla="*/ f28 f0 1"/>
              <a:gd name="f34" fmla="*/ f32 1 2991693"/>
              <a:gd name="f35" fmla="*/ f31 1 2651787"/>
              <a:gd name="f36" fmla="*/ 853538 f32 1"/>
              <a:gd name="f37" fmla="*/ 0 f31 1"/>
              <a:gd name="f38" fmla="*/ 2141030 f32 1"/>
              <a:gd name="f39" fmla="*/ 2324957 f32 1"/>
              <a:gd name="f40" fmla="*/ 103466 f31 1"/>
              <a:gd name="f41" fmla="*/ 2968702 f32 1"/>
              <a:gd name="f42" fmla="*/ 1218596 f31 1"/>
              <a:gd name="f43" fmla="*/ 1433192 f31 1"/>
              <a:gd name="f44" fmla="*/ 2548321 f31 1"/>
              <a:gd name="f45" fmla="*/ 2651787 f31 1"/>
              <a:gd name="f46" fmla="*/ 669612 f32 1"/>
              <a:gd name="f47" fmla="*/ 25866 f32 1"/>
              <a:gd name="f48" fmla="*/ f33 1 f2"/>
              <a:gd name="f49" fmla="*/ f36 1 2991693"/>
              <a:gd name="f50" fmla="*/ f37 1 2651787"/>
              <a:gd name="f51" fmla="*/ f38 1 2991693"/>
              <a:gd name="f52" fmla="*/ f39 1 2991693"/>
              <a:gd name="f53" fmla="*/ f40 1 2651787"/>
              <a:gd name="f54" fmla="*/ f41 1 2991693"/>
              <a:gd name="f55" fmla="*/ f42 1 2651787"/>
              <a:gd name="f56" fmla="*/ f43 1 2651787"/>
              <a:gd name="f57" fmla="*/ f44 1 2651787"/>
              <a:gd name="f58" fmla="*/ f45 1 2651787"/>
              <a:gd name="f59" fmla="*/ f46 1 2991693"/>
              <a:gd name="f60" fmla="*/ f47 1 2991693"/>
              <a:gd name="f61" fmla="*/ f5 1 f34"/>
              <a:gd name="f62" fmla="*/ f6 1 f34"/>
              <a:gd name="f63" fmla="*/ f5 1 f35"/>
              <a:gd name="f64" fmla="*/ f7 1 f35"/>
              <a:gd name="f65" fmla="+- f48 0 f1"/>
              <a:gd name="f66" fmla="*/ f49 1 f34"/>
              <a:gd name="f67" fmla="*/ f50 1 f35"/>
              <a:gd name="f68" fmla="*/ f51 1 f34"/>
              <a:gd name="f69" fmla="*/ f52 1 f34"/>
              <a:gd name="f70" fmla="*/ f53 1 f35"/>
              <a:gd name="f71" fmla="*/ f54 1 f34"/>
              <a:gd name="f72" fmla="*/ f55 1 f35"/>
              <a:gd name="f73" fmla="*/ f56 1 f35"/>
              <a:gd name="f74" fmla="*/ f57 1 f35"/>
              <a:gd name="f75" fmla="*/ f58 1 f35"/>
              <a:gd name="f76" fmla="*/ f59 1 f34"/>
              <a:gd name="f77" fmla="*/ f60 1 f34"/>
              <a:gd name="f78" fmla="*/ f61 f29 1"/>
              <a:gd name="f79" fmla="*/ f62 f29 1"/>
              <a:gd name="f80" fmla="*/ f64 f30 1"/>
              <a:gd name="f81" fmla="*/ f63 f30 1"/>
              <a:gd name="f82" fmla="*/ f66 f29 1"/>
              <a:gd name="f83" fmla="*/ f67 f30 1"/>
              <a:gd name="f84" fmla="*/ f68 f29 1"/>
              <a:gd name="f85" fmla="*/ f69 f29 1"/>
              <a:gd name="f86" fmla="*/ f70 f30 1"/>
              <a:gd name="f87" fmla="*/ f71 f29 1"/>
              <a:gd name="f88" fmla="*/ f72 f30 1"/>
              <a:gd name="f89" fmla="*/ f73 f30 1"/>
              <a:gd name="f90" fmla="*/ f74 f30 1"/>
              <a:gd name="f91" fmla="*/ f75 f30 1"/>
              <a:gd name="f92" fmla="*/ f76 f29 1"/>
              <a:gd name="f93" fmla="*/ f77 f29 1"/>
            </a:gdLst>
            <a:ahLst/>
            <a:cxnLst>
              <a:cxn ang="3cd4">
                <a:pos x="hc" y="t"/>
              </a:cxn>
              <a:cxn ang="0">
                <a:pos x="r" y="vc"/>
              </a:cxn>
              <a:cxn ang="cd4">
                <a:pos x="hc" y="b"/>
              </a:cxn>
              <a:cxn ang="cd2">
                <a:pos x="l" y="vc"/>
              </a:cxn>
              <a:cxn ang="f65">
                <a:pos x="f82" y="f83"/>
              </a:cxn>
              <a:cxn ang="f65">
                <a:pos x="f84" y="f83"/>
              </a:cxn>
              <a:cxn ang="f65">
                <a:pos x="f85" y="f86"/>
              </a:cxn>
              <a:cxn ang="f65">
                <a:pos x="f87" y="f88"/>
              </a:cxn>
              <a:cxn ang="f65">
                <a:pos x="f87" y="f89"/>
              </a:cxn>
              <a:cxn ang="f65">
                <a:pos x="f85" y="f90"/>
              </a:cxn>
              <a:cxn ang="f65">
                <a:pos x="f84" y="f91"/>
              </a:cxn>
              <a:cxn ang="f65">
                <a:pos x="f82" y="f91"/>
              </a:cxn>
              <a:cxn ang="f65">
                <a:pos x="f92" y="f90"/>
              </a:cxn>
              <a:cxn ang="f65">
                <a:pos x="f93" y="f89"/>
              </a:cxn>
              <a:cxn ang="f65">
                <a:pos x="f93" y="f88"/>
              </a:cxn>
              <a:cxn ang="f65">
                <a:pos x="f92" y="f86"/>
              </a:cxn>
              <a:cxn ang="f65">
                <a:pos x="f82" y="f83"/>
              </a:cxn>
            </a:cxnLst>
            <a:rect l="f78" t="f81" r="f79" b="f80"/>
            <a:pathLst>
              <a:path w="2991693" h="2651787">
                <a:moveTo>
                  <a:pt x="f8" y="f5"/>
                </a:moveTo>
                <a:cubicBezTo>
                  <a:pt x="f9" y="f5"/>
                  <a:pt x="f9" y="f5"/>
                  <a:pt x="f9" y="f5"/>
                </a:cubicBezTo>
                <a:cubicBezTo>
                  <a:pt x="f10" y="f5"/>
                  <a:pt x="f11" y="f12"/>
                  <a:pt x="f13" y="f14"/>
                </a:cubicBezTo>
                <a:cubicBezTo>
                  <a:pt x="f15" y="f16"/>
                  <a:pt x="f15" y="f16"/>
                  <a:pt x="f15" y="f16"/>
                </a:cubicBezTo>
                <a:cubicBezTo>
                  <a:pt x="f17" y="f18"/>
                  <a:pt x="f17" y="f19"/>
                  <a:pt x="f15" y="f20"/>
                </a:cubicBezTo>
                <a:cubicBezTo>
                  <a:pt x="f13" y="f21"/>
                  <a:pt x="f13" y="f21"/>
                  <a:pt x="f13" y="f21"/>
                </a:cubicBezTo>
                <a:cubicBezTo>
                  <a:pt x="f11" y="f22"/>
                  <a:pt x="f10" y="f7"/>
                  <a:pt x="f9" y="f7"/>
                </a:cubicBezTo>
                <a:lnTo>
                  <a:pt x="f8" y="f7"/>
                </a:lnTo>
                <a:cubicBezTo>
                  <a:pt x="f23" y="f7"/>
                  <a:pt x="f24" y="f22"/>
                  <a:pt x="f25" y="f21"/>
                </a:cubicBezTo>
                <a:cubicBezTo>
                  <a:pt x="f26" y="f20"/>
                  <a:pt x="f26" y="f20"/>
                  <a:pt x="f26" y="f20"/>
                </a:cubicBezTo>
                <a:cubicBezTo>
                  <a:pt x="f27" y="f19"/>
                  <a:pt x="f27" y="f18"/>
                  <a:pt x="f26" y="f16"/>
                </a:cubicBezTo>
                <a:cubicBezTo>
                  <a:pt x="f25" y="f14"/>
                  <a:pt x="f25" y="f14"/>
                  <a:pt x="f25" y="f14"/>
                </a:cubicBezTo>
                <a:cubicBezTo>
                  <a:pt x="f24" y="f12"/>
                  <a:pt x="f23" y="f5"/>
                  <a:pt x="f8" y="f5"/>
                </a:cubicBezTo>
                <a:close/>
              </a:path>
            </a:pathLst>
          </a:custGeom>
          <a:solidFill>
            <a:srgbClr val="FF00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grpSp>
        <p:nvGrpSpPr>
          <p:cNvPr id="6" name="Group 86">
            <a:extLst>
              <a:ext uri="{FF2B5EF4-FFF2-40B4-BE49-F238E27FC236}">
                <a16:creationId xmlns:a16="http://schemas.microsoft.com/office/drawing/2014/main" id="{E0A16215-E82F-48FA-ACBF-CE4048E031AF}"/>
              </a:ext>
            </a:extLst>
          </p:cNvPr>
          <p:cNvGrpSpPr/>
          <p:nvPr/>
        </p:nvGrpSpPr>
        <p:grpSpPr>
          <a:xfrm>
            <a:off x="5307826" y="385730"/>
            <a:ext cx="1128388" cy="847210"/>
            <a:chOff x="5307826" y="385730"/>
            <a:chExt cx="1128388" cy="847210"/>
          </a:xfrm>
        </p:grpSpPr>
        <p:sp>
          <p:nvSpPr>
            <p:cNvPr id="7" name="Freeform 5">
              <a:extLst>
                <a:ext uri="{FF2B5EF4-FFF2-40B4-BE49-F238E27FC236}">
                  <a16:creationId xmlns:a16="http://schemas.microsoft.com/office/drawing/2014/main" id="{50C64E30-7A34-4051-8B5C-F2322D077B72}"/>
                </a:ext>
              </a:extLst>
            </p:cNvPr>
            <p:cNvSpPr/>
            <p:nvPr/>
          </p:nvSpPr>
          <p:spPr>
            <a:xfrm>
              <a:off x="5307826" y="637556"/>
              <a:ext cx="675348" cy="595384"/>
            </a:xfrm>
            <a:custGeom>
              <a:avLst/>
              <a:gdLst>
                <a:gd name="f0" fmla="val 10800000"/>
                <a:gd name="f1" fmla="val 5400000"/>
                <a:gd name="f2" fmla="val 180"/>
                <a:gd name="f3" fmla="val w"/>
                <a:gd name="f4" fmla="val h"/>
                <a:gd name="f5" fmla="val 0"/>
                <a:gd name="f6" fmla="val 785"/>
                <a:gd name="f7" fmla="val 692"/>
                <a:gd name="f8" fmla="val 225"/>
                <a:gd name="f9" fmla="val 207"/>
                <a:gd name="f10" fmla="val 185"/>
                <a:gd name="f11" fmla="val 680"/>
                <a:gd name="f12" fmla="val 177"/>
                <a:gd name="f13" fmla="val 665"/>
                <a:gd name="f14" fmla="val 9"/>
                <a:gd name="f15" fmla="val 374"/>
                <a:gd name="f16" fmla="val 358"/>
                <a:gd name="f17" fmla="val 334"/>
                <a:gd name="f18" fmla="val 318"/>
                <a:gd name="f19" fmla="val 27"/>
                <a:gd name="f20" fmla="val 12"/>
                <a:gd name="f21" fmla="val 561"/>
                <a:gd name="f22" fmla="val 578"/>
                <a:gd name="f23" fmla="val 600"/>
                <a:gd name="f24" fmla="val 609"/>
                <a:gd name="f25" fmla="val 777"/>
                <a:gd name="f26" fmla="+- 0 0 -90"/>
                <a:gd name="f27" fmla="*/ f3 1 785"/>
                <a:gd name="f28" fmla="*/ f4 1 692"/>
                <a:gd name="f29" fmla="+- f7 0 f5"/>
                <a:gd name="f30" fmla="+- f6 0 f5"/>
                <a:gd name="f31" fmla="*/ f26 f0 1"/>
                <a:gd name="f32" fmla="*/ f30 1 785"/>
                <a:gd name="f33" fmla="*/ f29 1 692"/>
                <a:gd name="f34" fmla="*/ 225 f30 1"/>
                <a:gd name="f35" fmla="*/ 692 f29 1"/>
                <a:gd name="f36" fmla="*/ 177 f30 1"/>
                <a:gd name="f37" fmla="*/ 665 f29 1"/>
                <a:gd name="f38" fmla="*/ 9 f30 1"/>
                <a:gd name="f39" fmla="*/ 374 f29 1"/>
                <a:gd name="f40" fmla="*/ 318 f29 1"/>
                <a:gd name="f41" fmla="*/ 27 f29 1"/>
                <a:gd name="f42" fmla="*/ 0 f29 1"/>
                <a:gd name="f43" fmla="*/ 561 f30 1"/>
                <a:gd name="f44" fmla="*/ 609 f30 1"/>
                <a:gd name="f45" fmla="*/ 777 f30 1"/>
                <a:gd name="f46" fmla="*/ f31 1 f2"/>
                <a:gd name="f47" fmla="*/ f34 1 785"/>
                <a:gd name="f48" fmla="*/ f35 1 692"/>
                <a:gd name="f49" fmla="*/ f36 1 785"/>
                <a:gd name="f50" fmla="*/ f37 1 692"/>
                <a:gd name="f51" fmla="*/ f38 1 785"/>
                <a:gd name="f52" fmla="*/ f39 1 692"/>
                <a:gd name="f53" fmla="*/ f40 1 692"/>
                <a:gd name="f54" fmla="*/ f41 1 692"/>
                <a:gd name="f55" fmla="*/ f42 1 692"/>
                <a:gd name="f56" fmla="*/ f43 1 785"/>
                <a:gd name="f57" fmla="*/ f44 1 785"/>
                <a:gd name="f58" fmla="*/ f45 1 785"/>
                <a:gd name="f59" fmla="*/ 0 1 f32"/>
                <a:gd name="f60" fmla="*/ f6 1 f32"/>
                <a:gd name="f61" fmla="*/ 0 1 f33"/>
                <a:gd name="f62" fmla="*/ f7 1 f33"/>
                <a:gd name="f63" fmla="+- f46 0 f1"/>
                <a:gd name="f64" fmla="*/ f47 1 f32"/>
                <a:gd name="f65" fmla="*/ f48 1 f33"/>
                <a:gd name="f66" fmla="*/ f49 1 f32"/>
                <a:gd name="f67" fmla="*/ f50 1 f33"/>
                <a:gd name="f68" fmla="*/ f51 1 f32"/>
                <a:gd name="f69" fmla="*/ f52 1 f33"/>
                <a:gd name="f70" fmla="*/ f53 1 f33"/>
                <a:gd name="f71" fmla="*/ f54 1 f33"/>
                <a:gd name="f72" fmla="*/ f55 1 f33"/>
                <a:gd name="f73" fmla="*/ f56 1 f32"/>
                <a:gd name="f74" fmla="*/ f57 1 f32"/>
                <a:gd name="f75" fmla="*/ f58 1 f32"/>
                <a:gd name="f76" fmla="*/ f59 f27 1"/>
                <a:gd name="f77" fmla="*/ f60 f27 1"/>
                <a:gd name="f78" fmla="*/ f62 f28 1"/>
                <a:gd name="f79" fmla="*/ f61 f28 1"/>
                <a:gd name="f80" fmla="*/ f64 f27 1"/>
                <a:gd name="f81" fmla="*/ f65 f28 1"/>
                <a:gd name="f82" fmla="*/ f66 f27 1"/>
                <a:gd name="f83" fmla="*/ f67 f28 1"/>
                <a:gd name="f84" fmla="*/ f68 f27 1"/>
                <a:gd name="f85" fmla="*/ f69 f28 1"/>
                <a:gd name="f86" fmla="*/ f70 f28 1"/>
                <a:gd name="f87" fmla="*/ f71 f28 1"/>
                <a:gd name="f88" fmla="*/ f72 f28 1"/>
                <a:gd name="f89" fmla="*/ f73 f27 1"/>
                <a:gd name="f90" fmla="*/ f74 f27 1"/>
                <a:gd name="f91" fmla="*/ f75 f27 1"/>
              </a:gdLst>
              <a:ahLst/>
              <a:cxnLst>
                <a:cxn ang="3cd4">
                  <a:pos x="hc" y="t"/>
                </a:cxn>
                <a:cxn ang="0">
                  <a:pos x="r" y="vc"/>
                </a:cxn>
                <a:cxn ang="cd4">
                  <a:pos x="hc" y="b"/>
                </a:cxn>
                <a:cxn ang="cd2">
                  <a:pos x="l" y="vc"/>
                </a:cxn>
                <a:cxn ang="f63">
                  <a:pos x="f80" y="f81"/>
                </a:cxn>
                <a:cxn ang="f63">
                  <a:pos x="f82" y="f83"/>
                </a:cxn>
                <a:cxn ang="f63">
                  <a:pos x="f84" y="f85"/>
                </a:cxn>
                <a:cxn ang="f63">
                  <a:pos x="f84" y="f86"/>
                </a:cxn>
                <a:cxn ang="f63">
                  <a:pos x="f82" y="f87"/>
                </a:cxn>
                <a:cxn ang="f63">
                  <a:pos x="f80" y="f88"/>
                </a:cxn>
                <a:cxn ang="f63">
                  <a:pos x="f89" y="f88"/>
                </a:cxn>
                <a:cxn ang="f63">
                  <a:pos x="f90" y="f87"/>
                </a:cxn>
                <a:cxn ang="f63">
                  <a:pos x="f91" y="f86"/>
                </a:cxn>
                <a:cxn ang="f63">
                  <a:pos x="f91" y="f85"/>
                </a:cxn>
                <a:cxn ang="f63">
                  <a:pos x="f90" y="f83"/>
                </a:cxn>
                <a:cxn ang="f63">
                  <a:pos x="f89" y="f81"/>
                </a:cxn>
                <a:cxn ang="f63">
                  <a:pos x="f80" y="f81"/>
                </a:cxn>
              </a:cxnLst>
              <a:rect l="f76" t="f79" r="f77" b="f78"/>
              <a:pathLst>
                <a:path w="785" h="692">
                  <a:moveTo>
                    <a:pt x="f8" y="f7"/>
                  </a:moveTo>
                  <a:cubicBezTo>
                    <a:pt x="f9" y="f7"/>
                    <a:pt x="f10" y="f11"/>
                    <a:pt x="f12" y="f13"/>
                  </a:cubicBezTo>
                  <a:cubicBezTo>
                    <a:pt x="f14" y="f15"/>
                    <a:pt x="f14" y="f15"/>
                    <a:pt x="f14" y="f15"/>
                  </a:cubicBezTo>
                  <a:cubicBezTo>
                    <a:pt x="f5" y="f16"/>
                    <a:pt x="f5" y="f17"/>
                    <a:pt x="f14" y="f18"/>
                  </a:cubicBezTo>
                  <a:cubicBezTo>
                    <a:pt x="f12" y="f19"/>
                    <a:pt x="f12" y="f19"/>
                    <a:pt x="f12" y="f19"/>
                  </a:cubicBezTo>
                  <a:cubicBezTo>
                    <a:pt x="f10" y="f20"/>
                    <a:pt x="f9" y="f5"/>
                    <a:pt x="f8" y="f5"/>
                  </a:cubicBezTo>
                  <a:cubicBezTo>
                    <a:pt x="f21" y="f5"/>
                    <a:pt x="f21" y="f5"/>
                    <a:pt x="f21" y="f5"/>
                  </a:cubicBezTo>
                  <a:cubicBezTo>
                    <a:pt x="f22" y="f5"/>
                    <a:pt x="f23" y="f20"/>
                    <a:pt x="f24" y="f19"/>
                  </a:cubicBezTo>
                  <a:cubicBezTo>
                    <a:pt x="f25" y="f18"/>
                    <a:pt x="f25" y="f18"/>
                    <a:pt x="f25" y="f18"/>
                  </a:cubicBezTo>
                  <a:cubicBezTo>
                    <a:pt x="f6" y="f17"/>
                    <a:pt x="f6" y="f16"/>
                    <a:pt x="f25" y="f15"/>
                  </a:cubicBezTo>
                  <a:cubicBezTo>
                    <a:pt x="f24" y="f13"/>
                    <a:pt x="f24" y="f13"/>
                    <a:pt x="f24" y="f13"/>
                  </a:cubicBezTo>
                  <a:cubicBezTo>
                    <a:pt x="f23" y="f11"/>
                    <a:pt x="f22" y="f7"/>
                    <a:pt x="f21" y="f7"/>
                  </a:cubicBezTo>
                  <a:lnTo>
                    <a:pt x="f8" y="f7"/>
                  </a:lnTo>
                  <a:close/>
                </a:path>
              </a:pathLst>
            </a:custGeom>
            <a:noFill/>
            <a:ln w="28575" cap="flat">
              <a:solidFill>
                <a:srgbClr val="FF0000"/>
              </a:solidFill>
              <a:prstDash val="solid"/>
              <a:miter/>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Calibri"/>
              </a:endParaRPr>
            </a:p>
          </p:txBody>
        </p:sp>
        <p:sp>
          <p:nvSpPr>
            <p:cNvPr id="8" name="Freeform 5">
              <a:extLst>
                <a:ext uri="{FF2B5EF4-FFF2-40B4-BE49-F238E27FC236}">
                  <a16:creationId xmlns:a16="http://schemas.microsoft.com/office/drawing/2014/main" id="{2CCCB756-8418-461D-8E87-F6506BB7EBD7}"/>
                </a:ext>
              </a:extLst>
            </p:cNvPr>
            <p:cNvSpPr/>
            <p:nvPr/>
          </p:nvSpPr>
          <p:spPr>
            <a:xfrm>
              <a:off x="5885718" y="385730"/>
              <a:ext cx="550496" cy="485308"/>
            </a:xfrm>
            <a:custGeom>
              <a:avLst/>
              <a:gdLst>
                <a:gd name="f0" fmla="val 10800000"/>
                <a:gd name="f1" fmla="val 5400000"/>
                <a:gd name="f2" fmla="val 180"/>
                <a:gd name="f3" fmla="val w"/>
                <a:gd name="f4" fmla="val h"/>
                <a:gd name="f5" fmla="val 0"/>
                <a:gd name="f6" fmla="val 785"/>
                <a:gd name="f7" fmla="val 692"/>
                <a:gd name="f8" fmla="val 225"/>
                <a:gd name="f9" fmla="val 207"/>
                <a:gd name="f10" fmla="val 185"/>
                <a:gd name="f11" fmla="val 680"/>
                <a:gd name="f12" fmla="val 177"/>
                <a:gd name="f13" fmla="val 665"/>
                <a:gd name="f14" fmla="val 9"/>
                <a:gd name="f15" fmla="val 374"/>
                <a:gd name="f16" fmla="val 358"/>
                <a:gd name="f17" fmla="val 334"/>
                <a:gd name="f18" fmla="val 318"/>
                <a:gd name="f19" fmla="val 27"/>
                <a:gd name="f20" fmla="val 12"/>
                <a:gd name="f21" fmla="val 561"/>
                <a:gd name="f22" fmla="val 578"/>
                <a:gd name="f23" fmla="val 600"/>
                <a:gd name="f24" fmla="val 609"/>
                <a:gd name="f25" fmla="val 777"/>
                <a:gd name="f26" fmla="+- 0 0 -90"/>
                <a:gd name="f27" fmla="*/ f3 1 785"/>
                <a:gd name="f28" fmla="*/ f4 1 692"/>
                <a:gd name="f29" fmla="+- f7 0 f5"/>
                <a:gd name="f30" fmla="+- f6 0 f5"/>
                <a:gd name="f31" fmla="*/ f26 f0 1"/>
                <a:gd name="f32" fmla="*/ f30 1 785"/>
                <a:gd name="f33" fmla="*/ f29 1 692"/>
                <a:gd name="f34" fmla="*/ 225 f30 1"/>
                <a:gd name="f35" fmla="*/ 692 f29 1"/>
                <a:gd name="f36" fmla="*/ 177 f30 1"/>
                <a:gd name="f37" fmla="*/ 665 f29 1"/>
                <a:gd name="f38" fmla="*/ 9 f30 1"/>
                <a:gd name="f39" fmla="*/ 374 f29 1"/>
                <a:gd name="f40" fmla="*/ 318 f29 1"/>
                <a:gd name="f41" fmla="*/ 27 f29 1"/>
                <a:gd name="f42" fmla="*/ 0 f29 1"/>
                <a:gd name="f43" fmla="*/ 561 f30 1"/>
                <a:gd name="f44" fmla="*/ 609 f30 1"/>
                <a:gd name="f45" fmla="*/ 777 f30 1"/>
                <a:gd name="f46" fmla="*/ f31 1 f2"/>
                <a:gd name="f47" fmla="*/ f34 1 785"/>
                <a:gd name="f48" fmla="*/ f35 1 692"/>
                <a:gd name="f49" fmla="*/ f36 1 785"/>
                <a:gd name="f50" fmla="*/ f37 1 692"/>
                <a:gd name="f51" fmla="*/ f38 1 785"/>
                <a:gd name="f52" fmla="*/ f39 1 692"/>
                <a:gd name="f53" fmla="*/ f40 1 692"/>
                <a:gd name="f54" fmla="*/ f41 1 692"/>
                <a:gd name="f55" fmla="*/ f42 1 692"/>
                <a:gd name="f56" fmla="*/ f43 1 785"/>
                <a:gd name="f57" fmla="*/ f44 1 785"/>
                <a:gd name="f58" fmla="*/ f45 1 785"/>
                <a:gd name="f59" fmla="*/ 0 1 f32"/>
                <a:gd name="f60" fmla="*/ f6 1 f32"/>
                <a:gd name="f61" fmla="*/ 0 1 f33"/>
                <a:gd name="f62" fmla="*/ f7 1 f33"/>
                <a:gd name="f63" fmla="+- f46 0 f1"/>
                <a:gd name="f64" fmla="*/ f47 1 f32"/>
                <a:gd name="f65" fmla="*/ f48 1 f33"/>
                <a:gd name="f66" fmla="*/ f49 1 f32"/>
                <a:gd name="f67" fmla="*/ f50 1 f33"/>
                <a:gd name="f68" fmla="*/ f51 1 f32"/>
                <a:gd name="f69" fmla="*/ f52 1 f33"/>
                <a:gd name="f70" fmla="*/ f53 1 f33"/>
                <a:gd name="f71" fmla="*/ f54 1 f33"/>
                <a:gd name="f72" fmla="*/ f55 1 f33"/>
                <a:gd name="f73" fmla="*/ f56 1 f32"/>
                <a:gd name="f74" fmla="*/ f57 1 f32"/>
                <a:gd name="f75" fmla="*/ f58 1 f32"/>
                <a:gd name="f76" fmla="*/ f59 f27 1"/>
                <a:gd name="f77" fmla="*/ f60 f27 1"/>
                <a:gd name="f78" fmla="*/ f62 f28 1"/>
                <a:gd name="f79" fmla="*/ f61 f28 1"/>
                <a:gd name="f80" fmla="*/ f64 f27 1"/>
                <a:gd name="f81" fmla="*/ f65 f28 1"/>
                <a:gd name="f82" fmla="*/ f66 f27 1"/>
                <a:gd name="f83" fmla="*/ f67 f28 1"/>
                <a:gd name="f84" fmla="*/ f68 f27 1"/>
                <a:gd name="f85" fmla="*/ f69 f28 1"/>
                <a:gd name="f86" fmla="*/ f70 f28 1"/>
                <a:gd name="f87" fmla="*/ f71 f28 1"/>
                <a:gd name="f88" fmla="*/ f72 f28 1"/>
                <a:gd name="f89" fmla="*/ f73 f27 1"/>
                <a:gd name="f90" fmla="*/ f74 f27 1"/>
                <a:gd name="f91" fmla="*/ f75 f27 1"/>
              </a:gdLst>
              <a:ahLst/>
              <a:cxnLst>
                <a:cxn ang="3cd4">
                  <a:pos x="hc" y="t"/>
                </a:cxn>
                <a:cxn ang="0">
                  <a:pos x="r" y="vc"/>
                </a:cxn>
                <a:cxn ang="cd4">
                  <a:pos x="hc" y="b"/>
                </a:cxn>
                <a:cxn ang="cd2">
                  <a:pos x="l" y="vc"/>
                </a:cxn>
                <a:cxn ang="f63">
                  <a:pos x="f80" y="f81"/>
                </a:cxn>
                <a:cxn ang="f63">
                  <a:pos x="f82" y="f83"/>
                </a:cxn>
                <a:cxn ang="f63">
                  <a:pos x="f84" y="f85"/>
                </a:cxn>
                <a:cxn ang="f63">
                  <a:pos x="f84" y="f86"/>
                </a:cxn>
                <a:cxn ang="f63">
                  <a:pos x="f82" y="f87"/>
                </a:cxn>
                <a:cxn ang="f63">
                  <a:pos x="f80" y="f88"/>
                </a:cxn>
                <a:cxn ang="f63">
                  <a:pos x="f89" y="f88"/>
                </a:cxn>
                <a:cxn ang="f63">
                  <a:pos x="f90" y="f87"/>
                </a:cxn>
                <a:cxn ang="f63">
                  <a:pos x="f91" y="f86"/>
                </a:cxn>
                <a:cxn ang="f63">
                  <a:pos x="f91" y="f85"/>
                </a:cxn>
                <a:cxn ang="f63">
                  <a:pos x="f90" y="f83"/>
                </a:cxn>
                <a:cxn ang="f63">
                  <a:pos x="f89" y="f81"/>
                </a:cxn>
                <a:cxn ang="f63">
                  <a:pos x="f80" y="f81"/>
                </a:cxn>
              </a:cxnLst>
              <a:rect l="f76" t="f79" r="f77" b="f78"/>
              <a:pathLst>
                <a:path w="785" h="692">
                  <a:moveTo>
                    <a:pt x="f8" y="f7"/>
                  </a:moveTo>
                  <a:cubicBezTo>
                    <a:pt x="f9" y="f7"/>
                    <a:pt x="f10" y="f11"/>
                    <a:pt x="f12" y="f13"/>
                  </a:cubicBezTo>
                  <a:cubicBezTo>
                    <a:pt x="f14" y="f15"/>
                    <a:pt x="f14" y="f15"/>
                    <a:pt x="f14" y="f15"/>
                  </a:cubicBezTo>
                  <a:cubicBezTo>
                    <a:pt x="f5" y="f16"/>
                    <a:pt x="f5" y="f17"/>
                    <a:pt x="f14" y="f18"/>
                  </a:cubicBezTo>
                  <a:cubicBezTo>
                    <a:pt x="f12" y="f19"/>
                    <a:pt x="f12" y="f19"/>
                    <a:pt x="f12" y="f19"/>
                  </a:cubicBezTo>
                  <a:cubicBezTo>
                    <a:pt x="f10" y="f20"/>
                    <a:pt x="f9" y="f5"/>
                    <a:pt x="f8" y="f5"/>
                  </a:cubicBezTo>
                  <a:cubicBezTo>
                    <a:pt x="f21" y="f5"/>
                    <a:pt x="f21" y="f5"/>
                    <a:pt x="f21" y="f5"/>
                  </a:cubicBezTo>
                  <a:cubicBezTo>
                    <a:pt x="f22" y="f5"/>
                    <a:pt x="f23" y="f20"/>
                    <a:pt x="f24" y="f19"/>
                  </a:cubicBezTo>
                  <a:cubicBezTo>
                    <a:pt x="f25" y="f18"/>
                    <a:pt x="f25" y="f18"/>
                    <a:pt x="f25" y="f18"/>
                  </a:cubicBezTo>
                  <a:cubicBezTo>
                    <a:pt x="f6" y="f17"/>
                    <a:pt x="f6" y="f16"/>
                    <a:pt x="f25" y="f15"/>
                  </a:cubicBezTo>
                  <a:cubicBezTo>
                    <a:pt x="f24" y="f13"/>
                    <a:pt x="f24" y="f13"/>
                    <a:pt x="f24" y="f13"/>
                  </a:cubicBezTo>
                  <a:cubicBezTo>
                    <a:pt x="f23" y="f11"/>
                    <a:pt x="f22" y="f7"/>
                    <a:pt x="f21" y="f7"/>
                  </a:cubicBezTo>
                  <a:lnTo>
                    <a:pt x="f8" y="f7"/>
                  </a:lnTo>
                  <a:close/>
                </a:path>
              </a:pathLst>
            </a:custGeom>
            <a:noFill/>
            <a:ln w="28575" cap="flat">
              <a:solidFill>
                <a:srgbClr val="FF0000"/>
              </a:solidFill>
              <a:prstDash val="solid"/>
              <a:miter/>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Calibri"/>
              </a:endParaRPr>
            </a:p>
          </p:txBody>
        </p:sp>
      </p:grpSp>
      <p:sp>
        <p:nvSpPr>
          <p:cNvPr id="9" name="Freeform 5">
            <a:extLst>
              <a:ext uri="{FF2B5EF4-FFF2-40B4-BE49-F238E27FC236}">
                <a16:creationId xmlns:a16="http://schemas.microsoft.com/office/drawing/2014/main" id="{49D87733-1290-48FF-86AE-6870F76D9FD3}"/>
              </a:ext>
            </a:extLst>
          </p:cNvPr>
          <p:cNvSpPr>
            <a:spLocks noMove="1" noResize="1"/>
          </p:cNvSpPr>
          <p:nvPr/>
        </p:nvSpPr>
        <p:spPr>
          <a:xfrm>
            <a:off x="7276859" y="1645691"/>
            <a:ext cx="4418316" cy="3877275"/>
          </a:xfrm>
          <a:custGeom>
            <a:avLst/>
            <a:gdLst>
              <a:gd name="f0" fmla="val 10800000"/>
              <a:gd name="f1" fmla="val 5400000"/>
              <a:gd name="f2" fmla="val 180"/>
              <a:gd name="f3" fmla="val w"/>
              <a:gd name="f4" fmla="val h"/>
              <a:gd name="f5" fmla="val 0"/>
              <a:gd name="f6" fmla="val 1099"/>
              <a:gd name="f7" fmla="val 968"/>
              <a:gd name="f8" fmla="val 781"/>
              <a:gd name="f9" fmla="val 318"/>
              <a:gd name="f10" fmla="val 288"/>
              <a:gd name="f11" fmla="val 261"/>
              <a:gd name="f12" fmla="val 16"/>
              <a:gd name="f13" fmla="val 246"/>
              <a:gd name="f14" fmla="val 42"/>
              <a:gd name="f15" fmla="val 15"/>
              <a:gd name="f16" fmla="val 443"/>
              <a:gd name="f17" fmla="val 468"/>
              <a:gd name="f18" fmla="val 500"/>
              <a:gd name="f19" fmla="val 525"/>
              <a:gd name="f20" fmla="val 926"/>
              <a:gd name="f21" fmla="val 952"/>
              <a:gd name="f22" fmla="val 810"/>
              <a:gd name="f23" fmla="val 838"/>
              <a:gd name="f24" fmla="val 852"/>
              <a:gd name="f25" fmla="val 1084"/>
              <a:gd name="f26" fmla="+- 0 0 -90"/>
              <a:gd name="f27" fmla="*/ f3 1 1099"/>
              <a:gd name="f28" fmla="*/ f4 1 968"/>
              <a:gd name="f29" fmla="+- f7 0 f5"/>
              <a:gd name="f30" fmla="+- f6 0 f5"/>
              <a:gd name="f31" fmla="*/ f26 f0 1"/>
              <a:gd name="f32" fmla="*/ f30 1 1099"/>
              <a:gd name="f33" fmla="*/ f29 1 968"/>
              <a:gd name="f34" fmla="*/ 781 f30 1"/>
              <a:gd name="f35" fmla="*/ 0 f29 1"/>
              <a:gd name="f36" fmla="*/ 318 f30 1"/>
              <a:gd name="f37" fmla="*/ 246 f30 1"/>
              <a:gd name="f38" fmla="*/ 42 f29 1"/>
              <a:gd name="f39" fmla="*/ 15 f30 1"/>
              <a:gd name="f40" fmla="*/ 443 f29 1"/>
              <a:gd name="f41" fmla="*/ 525 f29 1"/>
              <a:gd name="f42" fmla="*/ 926 f29 1"/>
              <a:gd name="f43" fmla="*/ 968 f29 1"/>
              <a:gd name="f44" fmla="*/ 852 f30 1"/>
              <a:gd name="f45" fmla="*/ 1084 f30 1"/>
              <a:gd name="f46" fmla="*/ f31 1 f2"/>
              <a:gd name="f47" fmla="*/ f34 1 1099"/>
              <a:gd name="f48" fmla="*/ f35 1 968"/>
              <a:gd name="f49" fmla="*/ f36 1 1099"/>
              <a:gd name="f50" fmla="*/ f37 1 1099"/>
              <a:gd name="f51" fmla="*/ f38 1 968"/>
              <a:gd name="f52" fmla="*/ f39 1 1099"/>
              <a:gd name="f53" fmla="*/ f40 1 968"/>
              <a:gd name="f54" fmla="*/ f41 1 968"/>
              <a:gd name="f55" fmla="*/ f42 1 968"/>
              <a:gd name="f56" fmla="*/ f43 1 968"/>
              <a:gd name="f57" fmla="*/ f44 1 1099"/>
              <a:gd name="f58" fmla="*/ f45 1 1099"/>
              <a:gd name="f59" fmla="*/ 0 1 f32"/>
              <a:gd name="f60" fmla="*/ f6 1 f32"/>
              <a:gd name="f61" fmla="*/ 0 1 f33"/>
              <a:gd name="f62" fmla="*/ f7 1 f33"/>
              <a:gd name="f63" fmla="+- f46 0 f1"/>
              <a:gd name="f64" fmla="*/ f47 1 f32"/>
              <a:gd name="f65" fmla="*/ f48 1 f33"/>
              <a:gd name="f66" fmla="*/ f49 1 f32"/>
              <a:gd name="f67" fmla="*/ f50 1 f32"/>
              <a:gd name="f68" fmla="*/ f51 1 f33"/>
              <a:gd name="f69" fmla="*/ f52 1 f32"/>
              <a:gd name="f70" fmla="*/ f53 1 f33"/>
              <a:gd name="f71" fmla="*/ f54 1 f33"/>
              <a:gd name="f72" fmla="*/ f55 1 f33"/>
              <a:gd name="f73" fmla="*/ f56 1 f33"/>
              <a:gd name="f74" fmla="*/ f57 1 f32"/>
              <a:gd name="f75" fmla="*/ f58 1 f32"/>
              <a:gd name="f76" fmla="*/ f59 f27 1"/>
              <a:gd name="f77" fmla="*/ f60 f27 1"/>
              <a:gd name="f78" fmla="*/ f62 f28 1"/>
              <a:gd name="f79" fmla="*/ f61 f28 1"/>
              <a:gd name="f80" fmla="*/ f64 f27 1"/>
              <a:gd name="f81" fmla="*/ f65 f28 1"/>
              <a:gd name="f82" fmla="*/ f66 f27 1"/>
              <a:gd name="f83" fmla="*/ f67 f27 1"/>
              <a:gd name="f84" fmla="*/ f68 f28 1"/>
              <a:gd name="f85" fmla="*/ f69 f27 1"/>
              <a:gd name="f86" fmla="*/ f70 f28 1"/>
              <a:gd name="f87" fmla="*/ f71 f28 1"/>
              <a:gd name="f88" fmla="*/ f72 f28 1"/>
              <a:gd name="f89" fmla="*/ f73 f28 1"/>
              <a:gd name="f90" fmla="*/ f74 f27 1"/>
              <a:gd name="f91" fmla="*/ f75 f27 1"/>
            </a:gdLst>
            <a:ahLst/>
            <a:cxnLst>
              <a:cxn ang="3cd4">
                <a:pos x="hc" y="t"/>
              </a:cxn>
              <a:cxn ang="0">
                <a:pos x="r" y="vc"/>
              </a:cxn>
              <a:cxn ang="cd4">
                <a:pos x="hc" y="b"/>
              </a:cxn>
              <a:cxn ang="cd2">
                <a:pos x="l" y="vc"/>
              </a:cxn>
              <a:cxn ang="f63">
                <a:pos x="f80" y="f81"/>
              </a:cxn>
              <a:cxn ang="f63">
                <a:pos x="f82" y="f81"/>
              </a:cxn>
              <a:cxn ang="f63">
                <a:pos x="f83" y="f84"/>
              </a:cxn>
              <a:cxn ang="f63">
                <a:pos x="f85" y="f86"/>
              </a:cxn>
              <a:cxn ang="f63">
                <a:pos x="f85" y="f87"/>
              </a:cxn>
              <a:cxn ang="f63">
                <a:pos x="f83" y="f88"/>
              </a:cxn>
              <a:cxn ang="f63">
                <a:pos x="f82" y="f89"/>
              </a:cxn>
              <a:cxn ang="f63">
                <a:pos x="f80" y="f89"/>
              </a:cxn>
              <a:cxn ang="f63">
                <a:pos x="f90" y="f88"/>
              </a:cxn>
              <a:cxn ang="f63">
                <a:pos x="f91" y="f87"/>
              </a:cxn>
              <a:cxn ang="f63">
                <a:pos x="f91" y="f86"/>
              </a:cxn>
              <a:cxn ang="f63">
                <a:pos x="f90" y="f84"/>
              </a:cxn>
              <a:cxn ang="f63">
                <a:pos x="f80" y="f81"/>
              </a:cxn>
            </a:cxnLst>
            <a:rect l="f76" t="f79" r="f77" b="f78"/>
            <a:pathLst>
              <a:path w="1099" h="968">
                <a:moveTo>
                  <a:pt x="f8" y="f5"/>
                </a:moveTo>
                <a:cubicBezTo>
                  <a:pt x="f9" y="f5"/>
                  <a:pt x="f9" y="f5"/>
                  <a:pt x="f9" y="f5"/>
                </a:cubicBezTo>
                <a:cubicBezTo>
                  <a:pt x="f10" y="f5"/>
                  <a:pt x="f11" y="f12"/>
                  <a:pt x="f13" y="f14"/>
                </a:cubicBezTo>
                <a:cubicBezTo>
                  <a:pt x="f15" y="f16"/>
                  <a:pt x="f15" y="f16"/>
                  <a:pt x="f15" y="f16"/>
                </a:cubicBezTo>
                <a:cubicBezTo>
                  <a:pt x="f5" y="f17"/>
                  <a:pt x="f5" y="f18"/>
                  <a:pt x="f15" y="f19"/>
                </a:cubicBezTo>
                <a:cubicBezTo>
                  <a:pt x="f13" y="f20"/>
                  <a:pt x="f13" y="f20"/>
                  <a:pt x="f13" y="f20"/>
                </a:cubicBezTo>
                <a:cubicBezTo>
                  <a:pt x="f11" y="f21"/>
                  <a:pt x="f10" y="f7"/>
                  <a:pt x="f9" y="f7"/>
                </a:cubicBezTo>
                <a:cubicBezTo>
                  <a:pt x="f8" y="f7"/>
                  <a:pt x="f8" y="f7"/>
                  <a:pt x="f8" y="f7"/>
                </a:cubicBezTo>
                <a:cubicBezTo>
                  <a:pt x="f22" y="f7"/>
                  <a:pt x="f23" y="f21"/>
                  <a:pt x="f24" y="f20"/>
                </a:cubicBezTo>
                <a:cubicBezTo>
                  <a:pt x="f25" y="f19"/>
                  <a:pt x="f25" y="f19"/>
                  <a:pt x="f25" y="f19"/>
                </a:cubicBezTo>
                <a:cubicBezTo>
                  <a:pt x="f6" y="f18"/>
                  <a:pt x="f6" y="f17"/>
                  <a:pt x="f25" y="f16"/>
                </a:cubicBezTo>
                <a:cubicBezTo>
                  <a:pt x="f24" y="f14"/>
                  <a:pt x="f24" y="f14"/>
                  <a:pt x="f24" y="f14"/>
                </a:cubicBezTo>
                <a:cubicBezTo>
                  <a:pt x="f23" y="f12"/>
                  <a:pt x="f22" y="f5"/>
                  <a:pt x="f8" y="f5"/>
                </a:cubicBezTo>
                <a:close/>
              </a:path>
            </a:pathLst>
          </a:custGeom>
          <a:noFill/>
          <a:ln w="50804" cap="flat">
            <a:solidFill>
              <a:srgbClr val="FF0000"/>
            </a:solidFill>
            <a:prstDash val="solid"/>
            <a:miter/>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Calibri"/>
            </a:endParaRPr>
          </a:p>
        </p:txBody>
      </p:sp>
      <p:sp>
        <p:nvSpPr>
          <p:cNvPr id="2" name="ZoneTexte 1">
            <a:extLst>
              <a:ext uri="{FF2B5EF4-FFF2-40B4-BE49-F238E27FC236}">
                <a16:creationId xmlns:a16="http://schemas.microsoft.com/office/drawing/2014/main" id="{FC402F6B-CA82-4B26-BE7B-37919BAA2268}"/>
              </a:ext>
            </a:extLst>
          </p:cNvPr>
          <p:cNvSpPr txBox="1"/>
          <p:nvPr/>
        </p:nvSpPr>
        <p:spPr>
          <a:xfrm>
            <a:off x="593804" y="2805593"/>
            <a:ext cx="5606874" cy="3650679"/>
          </a:xfrm>
          <a:prstGeom prst="rect">
            <a:avLst/>
          </a:prstGeom>
          <a:noFill/>
        </p:spPr>
        <p:txBody>
          <a:bodyPr wrap="square" rtlCol="0">
            <a:spAutoFit/>
          </a:bodyPr>
          <a:lstStyle/>
          <a:p>
            <a:pPr marL="0" marR="0" lvl="0" indent="0" algn="ctr" defTabSz="914400" rtl="0" eaLnBrk="1" fontAlgn="auto" latinLnBrk="0" hangingPunct="1">
              <a:lnSpc>
                <a:spcPct val="106000"/>
              </a:lnSpc>
              <a:spcBef>
                <a:spcPts val="0"/>
              </a:spcBef>
              <a:spcAft>
                <a:spcPts val="0"/>
              </a:spcAft>
              <a:buClrTx/>
              <a:buSzTx/>
              <a:buFontTx/>
              <a:buNone/>
              <a:tabLst/>
              <a:defRPr/>
            </a:pPr>
            <a:r>
              <a:rPr kumimoji="0" lang="fr-FR" sz="4400" b="1" i="0" strike="noStrike" kern="1200" cap="none" spc="0" normalizeH="0" baseline="0" noProof="0" dirty="0">
                <a:ln>
                  <a:noFill/>
                </a:ln>
                <a:solidFill>
                  <a:schemeClr val="bg1"/>
                </a:solidFill>
                <a:effectLst/>
                <a:uLnTx/>
                <a:uFillTx/>
                <a:latin typeface="+mj-lt"/>
                <a:ea typeface="Calibri" panose="020F0502020204030204" pitchFamily="34" charset="0"/>
                <a:cs typeface="Arial" panose="020B0604020202020204" pitchFamily="34" charset="0"/>
              </a:rPr>
              <a:t>LES PERSONNAGES DE LOUISE DE RÊNAL ET MATHILDE DE LA MOLE, ESTHÉTIQUE ET VALEURS</a:t>
            </a:r>
            <a:endParaRPr kumimoji="0" lang="fr-FR" sz="4400" b="0" i="0" strike="noStrike" kern="1200" cap="none" spc="0" normalizeH="0" baseline="0" noProof="0" dirty="0">
              <a:ln>
                <a:noFill/>
              </a:ln>
              <a:solidFill>
                <a:schemeClr val="bg1"/>
              </a:solidFill>
              <a:effectLst/>
              <a:uLnTx/>
              <a:uFillTx/>
              <a:latin typeface="+mj-lt"/>
              <a:ea typeface="Calibri" panose="020F050202020403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3203B861-A495-4457-A45C-B48838C63EA6}"/>
              </a:ext>
            </a:extLst>
          </p:cNvPr>
          <p:cNvSpPr txBox="1"/>
          <p:nvPr/>
        </p:nvSpPr>
        <p:spPr>
          <a:xfrm>
            <a:off x="8343627" y="2881996"/>
            <a:ext cx="2533480" cy="1569660"/>
          </a:xfrm>
          <a:prstGeom prst="rect">
            <a:avLst/>
          </a:prstGeom>
          <a:noFill/>
        </p:spPr>
        <p:txBody>
          <a:bodyPr wrap="square" rtlCol="0">
            <a:spAutoFit/>
          </a:bodyPr>
          <a:lstStyle/>
          <a:p>
            <a:r>
              <a:rPr lang="fr-FR" sz="4800" b="1" i="1" dirty="0">
                <a:latin typeface="+mj-lt"/>
              </a:rPr>
              <a:t>Le Rouge et le Noir </a:t>
            </a:r>
          </a:p>
        </p:txBody>
      </p:sp>
      <p:sp>
        <p:nvSpPr>
          <p:cNvPr id="12" name="ZoneTexte 11">
            <a:extLst>
              <a:ext uri="{FF2B5EF4-FFF2-40B4-BE49-F238E27FC236}">
                <a16:creationId xmlns:a16="http://schemas.microsoft.com/office/drawing/2014/main" id="{6B5F6745-4D84-4213-99E7-867D38C7E3EE}"/>
              </a:ext>
            </a:extLst>
          </p:cNvPr>
          <p:cNvSpPr txBox="1"/>
          <p:nvPr/>
        </p:nvSpPr>
        <p:spPr>
          <a:xfrm>
            <a:off x="9962292" y="6202111"/>
            <a:ext cx="2427535"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fr-FR" sz="1800" b="0" i="0" u="none" strike="noStrike" kern="1200" cap="none" spc="0" normalizeH="0" baseline="0" noProof="0" dirty="0">
                <a:ln>
                  <a:noFill/>
                </a:ln>
                <a:solidFill>
                  <a:srgbClr val="000000"/>
                </a:solidFill>
                <a:effectLst/>
                <a:uLnTx/>
                <a:uFillTx/>
                <a:latin typeface="Calibri"/>
                <a:ea typeface="+mn-ea"/>
                <a:cs typeface="+mn-cs"/>
              </a:rPr>
              <a:t>SEMAVOINE Jeanne</a:t>
            </a:r>
          </a:p>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fr-FR" sz="1800" b="0" i="0" u="none" strike="noStrike" kern="1200" cap="none" spc="0" normalizeH="0" baseline="0" noProof="0" dirty="0">
                <a:ln>
                  <a:noFill/>
                </a:ln>
                <a:solidFill>
                  <a:srgbClr val="000000"/>
                </a:solidFill>
                <a:effectLst/>
                <a:uLnTx/>
                <a:uFillTx/>
                <a:latin typeface="Calibri"/>
                <a:ea typeface="+mn-ea"/>
                <a:cs typeface="+mn-cs"/>
              </a:rPr>
              <a:t>EL KHOKH </a:t>
            </a:r>
            <a:r>
              <a:rPr kumimoji="0" lang="fr-FR" sz="1800" b="0" i="0" u="none" strike="noStrike" kern="1200" cap="none" spc="0" normalizeH="0" baseline="0" noProof="0" dirty="0" err="1">
                <a:ln>
                  <a:noFill/>
                </a:ln>
                <a:solidFill>
                  <a:srgbClr val="000000"/>
                </a:solidFill>
                <a:effectLst/>
                <a:uLnTx/>
                <a:uFillTx/>
                <a:latin typeface="Calibri"/>
                <a:ea typeface="+mn-ea"/>
                <a:cs typeface="+mn-cs"/>
              </a:rPr>
              <a:t>Rhizlaine</a:t>
            </a:r>
            <a:endParaRPr kumimoji="0" lang="fr-FR" sz="180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240885669"/>
      </p:ext>
    </p:extLst>
  </p:cSld>
  <p:clrMapOvr>
    <a:masterClrMapping/>
  </p:clrMapOvr>
  <mc:AlternateContent xmlns:mc="http://schemas.openxmlformats.org/markup-compatibility/2006">
    <mc:Choice xmlns:p14="http://schemas.microsoft.com/office/powerpoint/2010/main" Requires="p14">
      <p:transition spd="slow" p14:dur="15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EFCF438-3169-4D84-8C03-3B31EECF691C}"/>
              </a:ext>
            </a:extLst>
          </p:cNvPr>
          <p:cNvSpPr txBox="1"/>
          <p:nvPr/>
        </p:nvSpPr>
        <p:spPr>
          <a:xfrm>
            <a:off x="635295" y="703299"/>
            <a:ext cx="6097772" cy="81560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fr-FR" sz="2400" b="0" i="0" u="none" strike="noStrike" kern="0" cap="none" spc="0" normalizeH="0" baseline="0" noProof="0" dirty="0">
                <a:ln>
                  <a:noFill/>
                </a:ln>
                <a:solidFill>
                  <a:srgbClr val="000000"/>
                </a:solidFill>
                <a:effectLst/>
                <a:uLnTx/>
                <a:uFillTx/>
                <a:latin typeface="Calibri" panose="020F0502020204030204"/>
                <a:ea typeface="+mn-ea"/>
                <a:cs typeface="+mn-cs"/>
              </a:rPr>
              <a:t>2)</a:t>
            </a:r>
            <a:r>
              <a:rPr kumimoji="0" lang="fr-FR"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rPr>
              <a:t> </a:t>
            </a:r>
            <a:r>
              <a:rPr kumimoji="0" lang="fr-FR" sz="2400" b="0" i="0" u="sng"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rPr>
              <a:t>Mathilde de La Mole : La femme impossible</a:t>
            </a:r>
          </a:p>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fr-FR" sz="2300" b="0" i="0" u="none" strike="noStrike" kern="0" cap="none" spc="0" normalizeH="0" baseline="0" noProof="0" dirty="0">
              <a:ln>
                <a:noFill/>
              </a:ln>
              <a:solidFill>
                <a:srgbClr val="000000"/>
              </a:solidFill>
              <a:effectLst/>
              <a:uLnTx/>
              <a:uFillTx/>
              <a:latin typeface="Calibri" panose="020F0502020204030204"/>
              <a:ea typeface="+mn-ea"/>
              <a:cs typeface="+mn-cs"/>
            </a:endParaRPr>
          </a:p>
        </p:txBody>
      </p:sp>
      <p:pic>
        <p:nvPicPr>
          <p:cNvPr id="2" name="Image 1">
            <a:extLst>
              <a:ext uri="{FF2B5EF4-FFF2-40B4-BE49-F238E27FC236}">
                <a16:creationId xmlns:a16="http://schemas.microsoft.com/office/drawing/2014/main" id="{A3F84587-E959-4092-B677-8E80734931C5}"/>
              </a:ext>
            </a:extLst>
          </p:cNvPr>
          <p:cNvPicPr>
            <a:picLocks noChangeAspect="1"/>
          </p:cNvPicPr>
          <p:nvPr/>
        </p:nvPicPr>
        <p:blipFill>
          <a:blip r:embed="rId2"/>
          <a:stretch>
            <a:fillRect/>
          </a:stretch>
        </p:blipFill>
        <p:spPr>
          <a:xfrm>
            <a:off x="357519" y="1630577"/>
            <a:ext cx="4213152" cy="3146361"/>
          </a:xfrm>
          <a:prstGeom prst="rect">
            <a:avLst/>
          </a:prstGeom>
        </p:spPr>
      </p:pic>
      <p:sp>
        <p:nvSpPr>
          <p:cNvPr id="3" name="ZoneTexte 2">
            <a:extLst>
              <a:ext uri="{FF2B5EF4-FFF2-40B4-BE49-F238E27FC236}">
                <a16:creationId xmlns:a16="http://schemas.microsoft.com/office/drawing/2014/main" id="{E7F3146D-9375-4840-BB96-888A98EE4683}"/>
              </a:ext>
            </a:extLst>
          </p:cNvPr>
          <p:cNvSpPr txBox="1"/>
          <p:nvPr/>
        </p:nvSpPr>
        <p:spPr>
          <a:xfrm>
            <a:off x="635295" y="5425992"/>
            <a:ext cx="3657600" cy="923330"/>
          </a:xfrm>
          <a:prstGeom prst="rect">
            <a:avLst/>
          </a:prstGeom>
          <a:noFill/>
          <a:ln>
            <a:solidFill>
              <a:schemeClr val="tx1"/>
            </a:solidFill>
          </a:ln>
        </p:spPr>
        <p:txBody>
          <a:bodyPr wrap="square" rtlCol="0">
            <a:spAutoFit/>
          </a:bodyPr>
          <a:lstStyle/>
          <a:p>
            <a:pPr algn="ctr"/>
            <a:r>
              <a:rPr lang="fr-FR" b="1" dirty="0"/>
              <a:t>Julien Sorel et Mathilde de La Mole</a:t>
            </a:r>
          </a:p>
          <a:p>
            <a:pPr algn="ctr"/>
            <a:r>
              <a:rPr lang="fr-FR" i="1" dirty="0"/>
              <a:t>Le Rouge et le Noir</a:t>
            </a:r>
          </a:p>
          <a:p>
            <a:pPr algn="ctr"/>
            <a:r>
              <a:rPr lang="fr-FR" b="0" i="0" cap="all" dirty="0" err="1">
                <a:effectLst/>
              </a:rPr>
              <a:t>ClAUDE</a:t>
            </a:r>
            <a:r>
              <a:rPr lang="fr-FR" b="0" i="0" cap="all" dirty="0">
                <a:effectLst/>
              </a:rPr>
              <a:t> AUTANT-LARA</a:t>
            </a:r>
            <a:r>
              <a:rPr lang="fr-FR" b="0" cap="all" dirty="0">
                <a:effectLst/>
              </a:rPr>
              <a:t>, 1954</a:t>
            </a:r>
            <a:endParaRPr lang="fr-FR" dirty="0"/>
          </a:p>
        </p:txBody>
      </p:sp>
      <p:sp>
        <p:nvSpPr>
          <p:cNvPr id="7" name="ZoneTexte 6">
            <a:extLst>
              <a:ext uri="{FF2B5EF4-FFF2-40B4-BE49-F238E27FC236}">
                <a16:creationId xmlns:a16="http://schemas.microsoft.com/office/drawing/2014/main" id="{83D5751D-FCBA-4334-9420-8525BFEDD0C4}"/>
              </a:ext>
            </a:extLst>
          </p:cNvPr>
          <p:cNvSpPr txBox="1"/>
          <p:nvPr/>
        </p:nvSpPr>
        <p:spPr>
          <a:xfrm>
            <a:off x="5618922" y="4272298"/>
            <a:ext cx="6096000" cy="1754326"/>
          </a:xfrm>
          <a:prstGeom prst="rect">
            <a:avLst/>
          </a:prstGeom>
          <a:noFill/>
          <a:ln>
            <a:solidFill>
              <a:schemeClr val="tx1"/>
            </a:solidFill>
          </a:ln>
        </p:spPr>
        <p:txBody>
          <a:bodyPr wrap="square">
            <a:spAutoFit/>
          </a:bodyPr>
          <a:lstStyle/>
          <a:p>
            <a:r>
              <a:rPr lang="fr-FR" i="1" dirty="0"/>
              <a:t>« Cet amour n’était fondé que sur la rare beauté de Mathilde, ou plutôt sur ses façons de reine et sa toilette admirable. […] Ce n’était point le caractère de Mathilde qui faisait rêver Julien les jours précédents. Il avait assez de sens pour comprendre qu’il ne connaissait point ce caractère. Tout ce qu’il en voyait pouvait n’être qu’une apparence. » (II,13)</a:t>
            </a:r>
          </a:p>
        </p:txBody>
      </p:sp>
      <p:sp>
        <p:nvSpPr>
          <p:cNvPr id="9" name="ZoneTexte 8">
            <a:extLst>
              <a:ext uri="{FF2B5EF4-FFF2-40B4-BE49-F238E27FC236}">
                <a16:creationId xmlns:a16="http://schemas.microsoft.com/office/drawing/2014/main" id="{7E27FE18-4BB9-40DF-9F42-A49B50C8CF29}"/>
              </a:ext>
            </a:extLst>
          </p:cNvPr>
          <p:cNvSpPr txBox="1"/>
          <p:nvPr/>
        </p:nvSpPr>
        <p:spPr>
          <a:xfrm>
            <a:off x="5618922" y="1708539"/>
            <a:ext cx="6096000" cy="1495218"/>
          </a:xfrm>
          <a:prstGeom prst="rect">
            <a:avLst/>
          </a:prstGeom>
          <a:noFill/>
          <a:ln>
            <a:solidFill>
              <a:schemeClr val="tx1"/>
            </a:solidFill>
          </a:ln>
        </p:spPr>
        <p:txBody>
          <a:bodyPr wrap="square">
            <a:spAutoFit/>
          </a:bodyPr>
          <a:lstStyle/>
          <a:p>
            <a:pPr algn="just" fontAlgn="auto">
              <a:lnSpc>
                <a:spcPct val="102000"/>
              </a:lnSpc>
              <a:spcAft>
                <a:spcPts val="800"/>
              </a:spcAft>
            </a:pPr>
            <a:r>
              <a:rPr lang="fr-FR" sz="1800" i="1" dirty="0">
                <a:effectLst/>
                <a:latin typeface="Calibri" panose="020F0502020204030204" pitchFamily="34" charset="0"/>
                <a:ea typeface="Calibri" panose="020F0502020204030204" pitchFamily="34" charset="0"/>
                <a:cs typeface="Arial" panose="020B0604020202020204" pitchFamily="34" charset="0"/>
              </a:rPr>
              <a:t>« Entre Julien et moi il n’y a point de signature de contrat, point de notaire pour la cérémonie bourgeoise ; tout est héroïque, tout sera fils du hasard. À la noblesse près, qui lui manque, c’est l’amour de Marguerite de Valois pour le jeune La Mole, l’homme le plus distingué de son temps. » (</a:t>
            </a:r>
            <a:r>
              <a:rPr lang="fr-FR" i="1" dirty="0">
                <a:latin typeface="Calibri" panose="020F0502020204030204" pitchFamily="34" charset="0"/>
                <a:ea typeface="Calibri" panose="020F0502020204030204" pitchFamily="34" charset="0"/>
                <a:cs typeface="Arial" panose="020B0604020202020204" pitchFamily="34" charset="0"/>
              </a:rPr>
              <a:t>II,12)</a:t>
            </a:r>
            <a:endParaRPr lang="fr-FR" sz="1800" i="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0420674"/>
      </p:ext>
    </p:extLst>
  </p:cSld>
  <p:clrMapOvr>
    <a:masterClrMapping/>
  </p:clrMapOvr>
  <p:transition spd="slow">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Un usage décomplexé du roman - Ép. 2/4 - Stendhal, la vie comme un roman">
            <a:extLst>
              <a:ext uri="{FF2B5EF4-FFF2-40B4-BE49-F238E27FC236}">
                <a16:creationId xmlns:a16="http://schemas.microsoft.com/office/drawing/2014/main" id="{B3C1AA24-31E2-4CA1-B29A-D19DFB77295C}"/>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b="19868"/>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9" name="ZoneTexte 8">
            <a:extLst>
              <a:ext uri="{FF2B5EF4-FFF2-40B4-BE49-F238E27FC236}">
                <a16:creationId xmlns:a16="http://schemas.microsoft.com/office/drawing/2014/main" id="{D7C17A46-7328-4FAD-93B7-6FBC5050A0C6}"/>
              </a:ext>
            </a:extLst>
          </p:cNvPr>
          <p:cNvSpPr txBox="1"/>
          <p:nvPr/>
        </p:nvSpPr>
        <p:spPr>
          <a:xfrm>
            <a:off x="413113" y="1650699"/>
            <a:ext cx="5247459" cy="3788830"/>
          </a:xfrm>
          <a:prstGeom prst="rect">
            <a:avLst/>
          </a:prstGeom>
        </p:spPr>
        <p:txBody>
          <a:bodyPr vert="horz" lIns="91440" tIns="45720" rIns="91440" bIns="45720" rtlCol="0" anchor="ctr">
            <a:normAutofit fontScale="92500" lnSpcReduction="10000"/>
          </a:bodyPr>
          <a:lstStyle/>
          <a:p>
            <a:pPr>
              <a:lnSpc>
                <a:spcPct val="90000"/>
              </a:lnSpc>
              <a:spcAft>
                <a:spcPts val="600"/>
              </a:spcAft>
            </a:pPr>
            <a:r>
              <a:rPr lang="fr-FR" sz="2800" i="1" dirty="0">
                <a:solidFill>
                  <a:srgbClr val="000000"/>
                </a:solidFill>
                <a:effectLst/>
                <a:latin typeface="Castellar" panose="020A0402060406010301" pitchFamily="18" charset="0"/>
              </a:rPr>
              <a:t>« l'admission de la femme à l'égalité parfaite serait la marque la plus sûre de la civilisation ; elle doublerait les forces intellectuelles du genre humain et ses chances de bonheur. »</a:t>
            </a:r>
          </a:p>
          <a:p>
            <a:pPr>
              <a:lnSpc>
                <a:spcPct val="90000"/>
              </a:lnSpc>
              <a:spcAft>
                <a:spcPts val="600"/>
              </a:spcAft>
            </a:pPr>
            <a:endParaRPr lang="fr-FR" sz="2800" i="1" dirty="0">
              <a:solidFill>
                <a:srgbClr val="000000"/>
              </a:solidFill>
              <a:effectLst/>
              <a:latin typeface="Castellar" panose="020A0402060406010301" pitchFamily="18" charset="0"/>
            </a:endParaRPr>
          </a:p>
          <a:p>
            <a:pPr algn="r">
              <a:lnSpc>
                <a:spcPct val="90000"/>
              </a:lnSpc>
              <a:spcAft>
                <a:spcPts val="600"/>
              </a:spcAft>
            </a:pPr>
            <a:r>
              <a:rPr lang="fr-FR" sz="2800" i="1" dirty="0" err="1">
                <a:solidFill>
                  <a:srgbClr val="000000"/>
                </a:solidFill>
                <a:latin typeface="Castellar" panose="020A0402060406010301" pitchFamily="18" charset="0"/>
              </a:rPr>
              <a:t>STendhal</a:t>
            </a:r>
            <a:endParaRPr lang="fr-FR" sz="2800" i="1" dirty="0">
              <a:solidFill>
                <a:srgbClr val="000000"/>
              </a:solidFill>
              <a:latin typeface="Castellar" panose="020A0402060406010301" pitchFamily="18" charset="0"/>
            </a:endParaRPr>
          </a:p>
        </p:txBody>
      </p:sp>
    </p:spTree>
    <p:extLst>
      <p:ext uri="{BB962C8B-B14F-4D97-AF65-F5344CB8AC3E}">
        <p14:creationId xmlns:p14="http://schemas.microsoft.com/office/powerpoint/2010/main" val="2231852202"/>
      </p:ext>
    </p:extLst>
  </p:cSld>
  <p:clrMapOvr>
    <a:masterClrMapping/>
  </p:clrMapOvr>
  <mc:AlternateContent xmlns:mc="http://schemas.openxmlformats.org/markup-compatibility/2006">
    <mc:Choice xmlns:p14="http://schemas.microsoft.com/office/powerpoint/2010/main" Requires="p14">
      <p:transition spd="slow" p14:dur="15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07CDBEA-BB1E-4FCA-B40E-D62F8577717D}"/>
              </a:ext>
            </a:extLst>
          </p:cNvPr>
          <p:cNvSpPr txBox="1">
            <a:spLocks noGrp="1"/>
          </p:cNvSpPr>
          <p:nvPr>
            <p:ph type="title"/>
          </p:nvPr>
        </p:nvSpPr>
        <p:spPr>
          <a:xfrm>
            <a:off x="826872" y="148142"/>
            <a:ext cx="10689768" cy="1224643"/>
          </a:xfrm>
          <a:ln w="9528">
            <a:solidFill>
              <a:srgbClr val="000000"/>
            </a:solidFill>
            <a:prstDash val="solid"/>
          </a:ln>
        </p:spPr>
        <p:txBody>
          <a:bodyPr anchorCtr="1">
            <a:normAutofit/>
          </a:bodyPr>
          <a:lstStyle/>
          <a:p>
            <a:pPr lvl="0" algn="ctr"/>
            <a:r>
              <a:rPr lang="fr-FR" sz="3600" b="1" dirty="0"/>
              <a:t>Comment Stendhal construit-t-il à travers son roman deux figures féminines opposées entre esthétiques et valeurs ?</a:t>
            </a:r>
          </a:p>
        </p:txBody>
      </p:sp>
      <p:sp>
        <p:nvSpPr>
          <p:cNvPr id="6" name="ZoneTexte 4">
            <a:extLst>
              <a:ext uri="{FF2B5EF4-FFF2-40B4-BE49-F238E27FC236}">
                <a16:creationId xmlns:a16="http://schemas.microsoft.com/office/drawing/2014/main" id="{97E882A6-17E2-4BD9-B63D-1D6F21ADF60D}"/>
              </a:ext>
            </a:extLst>
          </p:cNvPr>
          <p:cNvSpPr txBox="1"/>
          <p:nvPr/>
        </p:nvSpPr>
        <p:spPr>
          <a:xfrm>
            <a:off x="255980" y="1467710"/>
            <a:ext cx="11440884" cy="5786199"/>
          </a:xfrm>
          <a:prstGeom prst="rect">
            <a:avLst/>
          </a:prstGeom>
          <a:noFill/>
          <a:ln cap="flat">
            <a:noFill/>
          </a:ln>
        </p:spPr>
        <p:txBody>
          <a:bodyPr vert="horz" wrap="square" lIns="91440" tIns="45720" rIns="91440" bIns="45720" anchor="t" anchorCtr="0" compatLnSpc="1">
            <a:spAutoFit/>
          </a:bodyPr>
          <a:lstStyle/>
          <a:p>
            <a:pPr lvl="0">
              <a:defRPr sz="1800" b="0" i="0" u="none" strike="noStrike" kern="0" cap="none" spc="0" baseline="0">
                <a:solidFill>
                  <a:srgbClr val="000000"/>
                </a:solidFill>
                <a:uFillTx/>
              </a:defRPr>
            </a:pPr>
            <a:r>
              <a:rPr lang="fr-FR" sz="2300" b="1" i="0" u="none" strike="noStrike" kern="1200" cap="none" spc="0" baseline="0" dirty="0">
                <a:solidFill>
                  <a:srgbClr val="000000"/>
                </a:solidFill>
                <a:uFillTx/>
                <a:latin typeface="Calibri"/>
              </a:rPr>
              <a:t>I – </a:t>
            </a:r>
            <a:r>
              <a:rPr lang="fr-FR" sz="2300" b="1" dirty="0">
                <a:solidFill>
                  <a:srgbClr val="000000"/>
                </a:solidFill>
              </a:rPr>
              <a:t>ESTHETIQUE </a:t>
            </a:r>
          </a:p>
          <a:p>
            <a:pPr lvl="0">
              <a:defRPr sz="1800" b="0" i="0" u="none" strike="noStrike" kern="0" cap="none" spc="0" baseline="0">
                <a:solidFill>
                  <a:srgbClr val="000000"/>
                </a:solidFill>
                <a:uFillTx/>
              </a:defRPr>
            </a:pPr>
            <a:r>
              <a:rPr lang="fr-FR" sz="2300" dirty="0">
                <a:solidFill>
                  <a:srgbClr val="000000"/>
                </a:solidFill>
              </a:rPr>
              <a:t>	A) </a:t>
            </a:r>
            <a:r>
              <a:rPr lang="fr-FR" sz="2300" u="sng" dirty="0">
                <a:solidFill>
                  <a:srgbClr val="000000"/>
                </a:solidFill>
              </a:rPr>
              <a:t>Place dans la société </a:t>
            </a:r>
          </a:p>
          <a:p>
            <a:pPr>
              <a:defRPr sz="1800" b="0" i="0" u="none" strike="noStrike" kern="0" cap="none" spc="0" baseline="0">
                <a:solidFill>
                  <a:srgbClr val="000000"/>
                </a:solidFill>
                <a:uFillTx/>
              </a:defRPr>
            </a:pPr>
            <a:r>
              <a:rPr lang="fr-FR" sz="2300" b="1" dirty="0">
                <a:solidFill>
                  <a:srgbClr val="000000"/>
                </a:solidFill>
                <a:latin typeface="Calibri"/>
              </a:rPr>
              <a:t>		</a:t>
            </a:r>
            <a:r>
              <a:rPr lang="fr-FR" sz="2300" b="0" i="0" u="none" strike="noStrike" kern="1200" cap="none" spc="0" baseline="0" dirty="0">
                <a:solidFill>
                  <a:srgbClr val="000000"/>
                </a:solidFill>
                <a:uFillTx/>
                <a:latin typeface="Calibri"/>
              </a:rPr>
              <a:t>1</a:t>
            </a:r>
            <a:r>
              <a:rPr lang="fr-FR" sz="2300" dirty="0">
                <a:solidFill>
                  <a:srgbClr val="000000"/>
                </a:solidFill>
              </a:rPr>
              <a:t>) Mme de </a:t>
            </a:r>
            <a:r>
              <a:rPr lang="fr-FR" sz="2300" dirty="0" err="1">
                <a:solidFill>
                  <a:srgbClr val="000000"/>
                </a:solidFill>
              </a:rPr>
              <a:t>Rênal</a:t>
            </a:r>
            <a:r>
              <a:rPr lang="fr-FR" sz="2300" dirty="0">
                <a:solidFill>
                  <a:srgbClr val="000000"/>
                </a:solidFill>
              </a:rPr>
              <a:t> : incarnation de l’aristocrate de province mal mariée</a:t>
            </a:r>
          </a:p>
          <a:p>
            <a:pPr lvl="0">
              <a:defRPr sz="1800" b="0" i="0" u="none" strike="noStrike" kern="0" cap="none" spc="0" baseline="0">
                <a:solidFill>
                  <a:srgbClr val="000000"/>
                </a:solidFill>
                <a:uFillTx/>
              </a:defRPr>
            </a:pPr>
            <a:r>
              <a:rPr lang="fr-FR" sz="2300" dirty="0">
                <a:solidFill>
                  <a:srgbClr val="000000"/>
                </a:solidFill>
              </a:rPr>
              <a:t>		2) Mathilde de La Mole : incarnation de la jeune aristocrate parisienne de 1830 </a:t>
            </a:r>
          </a:p>
          <a:p>
            <a:pPr lvl="0">
              <a:defRPr sz="1800" b="0" i="0" u="none" strike="noStrike" kern="0" cap="none" spc="0" baseline="0">
                <a:solidFill>
                  <a:srgbClr val="000000"/>
                </a:solidFill>
                <a:uFillTx/>
              </a:defRPr>
            </a:pPr>
            <a:r>
              <a:rPr lang="fr-FR" sz="2300" dirty="0">
                <a:solidFill>
                  <a:srgbClr val="000000"/>
                </a:solidFill>
                <a:latin typeface="Calibri"/>
              </a:rPr>
              <a:t>	</a:t>
            </a:r>
            <a:r>
              <a:rPr lang="fr-FR" sz="2300" dirty="0">
                <a:solidFill>
                  <a:srgbClr val="000000"/>
                </a:solidFill>
              </a:rPr>
              <a:t>B)</a:t>
            </a:r>
            <a:r>
              <a:rPr lang="fr-FR" sz="2300" u="sng" dirty="0">
                <a:solidFill>
                  <a:srgbClr val="000000"/>
                </a:solidFill>
              </a:rPr>
              <a:t> Evolution de la construction du personnage et de sa relation avec Julien</a:t>
            </a:r>
          </a:p>
          <a:p>
            <a:pPr lvl="0">
              <a:defRPr sz="1800" b="0" i="0" u="none" strike="noStrike" kern="0" cap="none" spc="0" baseline="0">
                <a:solidFill>
                  <a:srgbClr val="000000"/>
                </a:solidFill>
                <a:uFillTx/>
              </a:defRPr>
            </a:pPr>
            <a:r>
              <a:rPr lang="fr-FR" sz="2300" b="1" i="0" u="none" strike="noStrike" kern="1200" cap="none" spc="0" baseline="0" dirty="0">
                <a:solidFill>
                  <a:srgbClr val="000000"/>
                </a:solidFill>
                <a:uFillTx/>
                <a:latin typeface="Calibri"/>
              </a:rPr>
              <a:t>		</a:t>
            </a:r>
            <a:r>
              <a:rPr lang="fr-FR" sz="2300" i="0" u="none" strike="noStrike" kern="1200" cap="none" spc="0" baseline="0" dirty="0">
                <a:solidFill>
                  <a:srgbClr val="000000"/>
                </a:solidFill>
                <a:uFillTx/>
                <a:latin typeface="Calibri"/>
              </a:rPr>
              <a:t>1</a:t>
            </a:r>
            <a:r>
              <a:rPr lang="fr-FR" sz="2300" dirty="0">
                <a:solidFill>
                  <a:srgbClr val="000000"/>
                </a:solidFill>
              </a:rPr>
              <a:t>) Première partie : Mme de </a:t>
            </a:r>
            <a:r>
              <a:rPr lang="fr-FR" sz="2300" dirty="0" err="1">
                <a:solidFill>
                  <a:srgbClr val="000000"/>
                </a:solidFill>
              </a:rPr>
              <a:t>Rênal</a:t>
            </a:r>
            <a:endParaRPr lang="fr-FR" sz="2300" dirty="0">
              <a:solidFill>
                <a:srgbClr val="000000"/>
              </a:solidFill>
            </a:endParaRPr>
          </a:p>
          <a:p>
            <a:pPr lvl="0">
              <a:defRPr sz="1800" b="0" i="0" u="none" strike="noStrike" kern="0" cap="none" spc="0" baseline="0">
                <a:solidFill>
                  <a:srgbClr val="000000"/>
                </a:solidFill>
                <a:uFillTx/>
              </a:defRPr>
            </a:pPr>
            <a:r>
              <a:rPr lang="fr-FR" sz="2300" b="1" i="0" u="none" strike="noStrike" kern="1200" cap="none" spc="0" baseline="0" dirty="0">
                <a:solidFill>
                  <a:srgbClr val="000000"/>
                </a:solidFill>
                <a:uFillTx/>
                <a:latin typeface="Calibri"/>
              </a:rPr>
              <a:t>		</a:t>
            </a:r>
            <a:r>
              <a:rPr lang="fr-FR" sz="2300" dirty="0">
                <a:solidFill>
                  <a:srgbClr val="000000"/>
                </a:solidFill>
              </a:rPr>
              <a:t>2) Deuxième partie : Mathilde de La Mole </a:t>
            </a:r>
            <a:endParaRPr lang="fr-FR" sz="2300" i="0" u="none" strike="noStrike" kern="1200" cap="none" spc="0" baseline="0" dirty="0">
              <a:solidFill>
                <a:srgbClr val="000000"/>
              </a:solidFill>
              <a:uFillTx/>
              <a:latin typeface="Calibri"/>
            </a:endParaRPr>
          </a:p>
          <a:p>
            <a:pPr lvl="0">
              <a:defRPr sz="1800" b="0" i="0" u="none" strike="noStrike" kern="0" cap="none" spc="0" baseline="0">
                <a:solidFill>
                  <a:srgbClr val="000000"/>
                </a:solidFill>
                <a:uFillTx/>
              </a:defRPr>
            </a:pPr>
            <a:r>
              <a:rPr lang="fr-FR" sz="2300" b="1" i="0" u="none" strike="noStrike" kern="1200" cap="none" spc="0" baseline="0" dirty="0">
                <a:solidFill>
                  <a:srgbClr val="000000"/>
                </a:solidFill>
                <a:uFillTx/>
                <a:latin typeface="Calibri"/>
              </a:rPr>
              <a:t>II – VALEURS</a:t>
            </a:r>
          </a:p>
          <a:p>
            <a:pPr lvl="0">
              <a:defRPr sz="1800" b="0" i="0" u="none" strike="noStrike" kern="0" cap="none" spc="0" baseline="0">
                <a:solidFill>
                  <a:srgbClr val="000000"/>
                </a:solidFill>
                <a:uFillTx/>
              </a:defRPr>
            </a:pPr>
            <a:r>
              <a:rPr lang="fr-FR" sz="2300" b="1" dirty="0">
                <a:solidFill>
                  <a:srgbClr val="000000"/>
                </a:solidFill>
                <a:latin typeface="Calibri"/>
              </a:rPr>
              <a:t>	</a:t>
            </a:r>
            <a:r>
              <a:rPr lang="fr-FR" sz="2300" dirty="0">
                <a:solidFill>
                  <a:srgbClr val="000000"/>
                </a:solidFill>
                <a:latin typeface="Calibri"/>
              </a:rPr>
              <a:t>A</a:t>
            </a:r>
            <a:r>
              <a:rPr lang="fr-FR" sz="2300" dirty="0">
                <a:solidFill>
                  <a:srgbClr val="000000"/>
                </a:solidFill>
              </a:rPr>
              <a:t>) </a:t>
            </a:r>
            <a:r>
              <a:rPr lang="fr-FR" sz="2300" u="sng" dirty="0">
                <a:solidFill>
                  <a:srgbClr val="000000"/>
                </a:solidFill>
              </a:rPr>
              <a:t>Un amant commun mais un amour différent</a:t>
            </a:r>
          </a:p>
          <a:p>
            <a:pPr lvl="0">
              <a:defRPr sz="1800" b="0" i="0" u="none" strike="noStrike" kern="0" cap="none" spc="0" baseline="0">
                <a:solidFill>
                  <a:srgbClr val="000000"/>
                </a:solidFill>
                <a:uFillTx/>
              </a:defRPr>
            </a:pPr>
            <a:r>
              <a:rPr lang="fr-FR" sz="2300" b="1" dirty="0">
                <a:solidFill>
                  <a:srgbClr val="000000"/>
                </a:solidFill>
                <a:latin typeface="Calibri"/>
              </a:rPr>
              <a:t>		</a:t>
            </a:r>
            <a:r>
              <a:rPr lang="fr-FR" sz="2300" b="0" i="0" u="none" strike="noStrike" kern="1200" cap="none" spc="0" baseline="0" dirty="0">
                <a:solidFill>
                  <a:srgbClr val="000000"/>
                </a:solidFill>
                <a:uFillTx/>
                <a:latin typeface="Calibri"/>
              </a:rPr>
              <a:t>1)</a:t>
            </a:r>
            <a:r>
              <a:rPr lang="fr-FR" sz="2300" dirty="0">
                <a:solidFill>
                  <a:srgbClr val="000000"/>
                </a:solidFill>
              </a:rPr>
              <a:t> La figure de la passion : l’amour absolu et pur : Mme de </a:t>
            </a:r>
            <a:r>
              <a:rPr lang="fr-FR" sz="2300" dirty="0" err="1">
                <a:solidFill>
                  <a:srgbClr val="000000"/>
                </a:solidFill>
              </a:rPr>
              <a:t>Rênal</a:t>
            </a:r>
            <a:r>
              <a:rPr lang="fr-FR" sz="2300" dirty="0">
                <a:solidFill>
                  <a:srgbClr val="000000"/>
                </a:solidFill>
              </a:rPr>
              <a:t> </a:t>
            </a:r>
          </a:p>
          <a:p>
            <a:pPr lvl="0">
              <a:defRPr sz="1800" b="0" i="0" u="none" strike="noStrike" kern="0" cap="none" spc="0" baseline="0">
                <a:solidFill>
                  <a:srgbClr val="000000"/>
                </a:solidFill>
                <a:uFillTx/>
              </a:defRPr>
            </a:pPr>
            <a:r>
              <a:rPr lang="fr-FR" sz="2300" dirty="0">
                <a:solidFill>
                  <a:srgbClr val="000000"/>
                </a:solidFill>
                <a:latin typeface="Calibri"/>
              </a:rPr>
              <a:t>		</a:t>
            </a:r>
            <a:r>
              <a:rPr lang="fr-FR" sz="2300" b="0" i="0" u="none" strike="noStrike" kern="1200" cap="none" spc="0" baseline="0" dirty="0">
                <a:solidFill>
                  <a:srgbClr val="000000"/>
                </a:solidFill>
                <a:uFillTx/>
                <a:latin typeface="Calibri"/>
              </a:rPr>
              <a:t>2</a:t>
            </a:r>
            <a:r>
              <a:rPr lang="fr-FR" sz="2300" dirty="0">
                <a:solidFill>
                  <a:srgbClr val="000000"/>
                </a:solidFill>
              </a:rPr>
              <a:t>) Un amour guerrier et idéalisé mais impur : Mathilde de La Mole</a:t>
            </a:r>
            <a:r>
              <a:rPr lang="fr-FR" sz="2300" dirty="0">
                <a:solidFill>
                  <a:srgbClr val="000000"/>
                </a:solidFill>
                <a:latin typeface="Calibri"/>
              </a:rPr>
              <a:t>	</a:t>
            </a:r>
          </a:p>
          <a:p>
            <a:pPr lvl="0">
              <a:defRPr sz="1800" b="0" i="0" u="none" strike="noStrike" kern="0" cap="none" spc="0" baseline="0">
                <a:solidFill>
                  <a:srgbClr val="000000"/>
                </a:solidFill>
                <a:uFillTx/>
              </a:defRPr>
            </a:pPr>
            <a:r>
              <a:rPr lang="fr-FR" sz="2300" dirty="0">
                <a:solidFill>
                  <a:srgbClr val="000000"/>
                </a:solidFill>
                <a:latin typeface="Calibri"/>
              </a:rPr>
              <a:t>	B</a:t>
            </a:r>
            <a:r>
              <a:rPr lang="fr-FR" sz="2300" dirty="0">
                <a:solidFill>
                  <a:srgbClr val="000000"/>
                </a:solidFill>
              </a:rPr>
              <a:t>)</a:t>
            </a:r>
            <a:r>
              <a:rPr lang="fr-FR" sz="2300" u="sng" dirty="0">
                <a:solidFill>
                  <a:srgbClr val="000000"/>
                </a:solidFill>
              </a:rPr>
              <a:t> Deux femmes inaccessibles aux valeurs opposées</a:t>
            </a:r>
            <a:r>
              <a:rPr lang="fr-FR" sz="2300" dirty="0">
                <a:solidFill>
                  <a:srgbClr val="000000"/>
                </a:solidFill>
              </a:rPr>
              <a:t>		</a:t>
            </a:r>
          </a:p>
          <a:p>
            <a:pPr lvl="0">
              <a:defRPr sz="1800" b="0" i="0" u="none" strike="noStrike" kern="0" cap="none" spc="0" baseline="0">
                <a:solidFill>
                  <a:srgbClr val="000000"/>
                </a:solidFill>
                <a:uFillTx/>
              </a:defRPr>
            </a:pPr>
            <a:r>
              <a:rPr lang="fr-FR" sz="2300" dirty="0">
                <a:solidFill>
                  <a:srgbClr val="000000"/>
                </a:solidFill>
              </a:rPr>
              <a:t>		1) </a:t>
            </a:r>
            <a:r>
              <a:rPr lang="fr-FR" sz="2400" dirty="0">
                <a:latin typeface="Calibri" panose="020F0502020204030204" pitchFamily="34" charset="0"/>
                <a:ea typeface="Calibri" panose="020F0502020204030204" pitchFamily="34" charset="0"/>
                <a:cs typeface="Arial" panose="020B0604020202020204" pitchFamily="34" charset="0"/>
              </a:rPr>
              <a:t>Mme de </a:t>
            </a:r>
            <a:r>
              <a:rPr lang="fr-FR" sz="2400" dirty="0" err="1">
                <a:latin typeface="Calibri" panose="020F0502020204030204" pitchFamily="34" charset="0"/>
                <a:ea typeface="Calibri" panose="020F0502020204030204" pitchFamily="34" charset="0"/>
                <a:cs typeface="Arial" panose="020B0604020202020204" pitchFamily="34" charset="0"/>
              </a:rPr>
              <a:t>Rênal</a:t>
            </a:r>
            <a:r>
              <a:rPr lang="fr-FR" sz="2400" dirty="0">
                <a:latin typeface="Calibri" panose="020F0502020204030204" pitchFamily="34" charset="0"/>
                <a:ea typeface="Calibri" panose="020F0502020204030204" pitchFamily="34" charset="0"/>
                <a:cs typeface="Arial" panose="020B0604020202020204" pitchFamily="34" charset="0"/>
              </a:rPr>
              <a:t> : La femme sublime </a:t>
            </a:r>
          </a:p>
          <a:p>
            <a:pPr>
              <a:defRPr sz="1800" b="0" i="0" u="none" strike="noStrike" kern="0" cap="none" spc="0" baseline="0">
                <a:solidFill>
                  <a:srgbClr val="000000"/>
                </a:solidFill>
                <a:uFillTx/>
              </a:defRPr>
            </a:pPr>
            <a:r>
              <a:rPr lang="fr-FR" sz="2300" dirty="0">
                <a:solidFill>
                  <a:srgbClr val="000000"/>
                </a:solidFill>
              </a:rPr>
              <a:t>		2)</a:t>
            </a:r>
            <a:r>
              <a:rPr lang="fr-FR" sz="2400" dirty="0">
                <a:latin typeface="Calibri" panose="020F0502020204030204" pitchFamily="34" charset="0"/>
                <a:ea typeface="Calibri" panose="020F0502020204030204" pitchFamily="34" charset="0"/>
                <a:cs typeface="Arial" panose="020B0604020202020204" pitchFamily="34" charset="0"/>
              </a:rPr>
              <a:t> Mathilde de La Mole : La femme impossible</a:t>
            </a:r>
          </a:p>
          <a:p>
            <a:pPr lvl="0">
              <a:defRPr sz="1800" b="0" i="0" u="none" strike="noStrike" kern="0" cap="none" spc="0" baseline="0">
                <a:solidFill>
                  <a:srgbClr val="000000"/>
                </a:solidFill>
                <a:uFillTx/>
              </a:defRPr>
            </a:pPr>
            <a:endParaRPr lang="fr-FR" sz="2300" dirty="0">
              <a:solidFill>
                <a:srgbClr val="000000"/>
              </a:solidFill>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2300" b="0" i="0" u="none" strike="noStrike" kern="1200" cap="none" spc="0" baseline="0" dirty="0">
              <a:solidFill>
                <a:srgbClr val="000000"/>
              </a:solidFill>
              <a:uFillTx/>
              <a:latin typeface="Calibri"/>
            </a:endParaRPr>
          </a:p>
        </p:txBody>
      </p:sp>
      <p:sp>
        <p:nvSpPr>
          <p:cNvPr id="2" name="ZoneTexte 1">
            <a:extLst>
              <a:ext uri="{FF2B5EF4-FFF2-40B4-BE49-F238E27FC236}">
                <a16:creationId xmlns:a16="http://schemas.microsoft.com/office/drawing/2014/main" id="{5D276F05-C117-4B6E-80B8-4ED328007EFE}"/>
              </a:ext>
            </a:extLst>
          </p:cNvPr>
          <p:cNvSpPr txBox="1"/>
          <p:nvPr/>
        </p:nvSpPr>
        <p:spPr>
          <a:xfrm>
            <a:off x="12535786" y="3583172"/>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3282392017"/>
      </p:ext>
    </p:extLst>
  </p:cSld>
  <p:clrMapOvr>
    <a:masterClrMapping/>
  </p:clrMapOvr>
  <p:transition spd="slow">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4B97DB54-9AB1-4FC3-BA3E-459B2F363118}"/>
              </a:ext>
            </a:extLst>
          </p:cNvPr>
          <p:cNvSpPr txBox="1"/>
          <p:nvPr/>
        </p:nvSpPr>
        <p:spPr>
          <a:xfrm>
            <a:off x="4405421" y="314827"/>
            <a:ext cx="3381153" cy="769441"/>
          </a:xfrm>
          <a:prstGeom prst="rect">
            <a:avLst/>
          </a:prstGeom>
          <a:noFill/>
          <a:ln>
            <a:solidFill>
              <a:schemeClr val="tx1"/>
            </a:solidFill>
          </a:ln>
        </p:spPr>
        <p:txBody>
          <a:bodyPr wrap="square" rtlCol="0">
            <a:spAutoFit/>
          </a:bodyPr>
          <a:lstStyle/>
          <a:p>
            <a:pPr algn="ctr"/>
            <a:r>
              <a:rPr lang="fr-FR" sz="4400" dirty="0">
                <a:latin typeface="+mj-lt"/>
              </a:rPr>
              <a:t>ESTHÉTIQUE</a:t>
            </a:r>
          </a:p>
        </p:txBody>
      </p:sp>
      <p:sp>
        <p:nvSpPr>
          <p:cNvPr id="14" name="ZoneTexte 13">
            <a:extLst>
              <a:ext uri="{FF2B5EF4-FFF2-40B4-BE49-F238E27FC236}">
                <a16:creationId xmlns:a16="http://schemas.microsoft.com/office/drawing/2014/main" id="{8C2869CB-1F47-47F6-BEF7-7A77498CC70D}"/>
              </a:ext>
            </a:extLst>
          </p:cNvPr>
          <p:cNvSpPr txBox="1"/>
          <p:nvPr/>
        </p:nvSpPr>
        <p:spPr>
          <a:xfrm>
            <a:off x="4492022" y="1337438"/>
            <a:ext cx="3207952"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fr-FR" sz="2400" b="1" i="0" u="none" strike="noStrike" kern="1200" cap="none" spc="0" normalizeH="0" baseline="0" noProof="0" dirty="0">
                <a:ln>
                  <a:noFill/>
                </a:ln>
                <a:solidFill>
                  <a:srgbClr val="000000"/>
                </a:solidFill>
                <a:effectLst/>
                <a:uLnTx/>
                <a:uFillTx/>
                <a:latin typeface="Calibri"/>
                <a:ea typeface="+mn-ea"/>
                <a:cs typeface="+mn-cs"/>
              </a:rPr>
              <a:t>A)</a:t>
            </a:r>
            <a:r>
              <a:rPr lang="fr-FR" sz="2400" b="1" dirty="0">
                <a:solidFill>
                  <a:srgbClr val="000000"/>
                </a:solidFill>
              </a:rPr>
              <a:t> Place dans la société</a:t>
            </a:r>
            <a:endParaRPr kumimoji="0" lang="fr-FR" sz="2400" b="1" i="0" strike="noStrike" kern="1200" cap="none" spc="0" normalizeH="0" baseline="0" noProof="0" dirty="0">
              <a:ln>
                <a:noFill/>
              </a:ln>
              <a:solidFill>
                <a:srgbClr val="000000"/>
              </a:solidFill>
              <a:effectLst/>
              <a:uLnTx/>
              <a:uFillTx/>
              <a:latin typeface="Calibri"/>
              <a:ea typeface="+mn-ea"/>
              <a:cs typeface="+mn-cs"/>
            </a:endParaRPr>
          </a:p>
        </p:txBody>
      </p:sp>
      <p:sp>
        <p:nvSpPr>
          <p:cNvPr id="16" name="ZoneTexte 15">
            <a:extLst>
              <a:ext uri="{FF2B5EF4-FFF2-40B4-BE49-F238E27FC236}">
                <a16:creationId xmlns:a16="http://schemas.microsoft.com/office/drawing/2014/main" id="{C191BE3B-970D-4F35-A598-8E6F8676D504}"/>
              </a:ext>
            </a:extLst>
          </p:cNvPr>
          <p:cNvSpPr txBox="1"/>
          <p:nvPr/>
        </p:nvSpPr>
        <p:spPr>
          <a:xfrm>
            <a:off x="32953" y="1771977"/>
            <a:ext cx="8918137" cy="446276"/>
          </a:xfrm>
          <a:prstGeom prst="rect">
            <a:avLst/>
          </a:prstGeom>
          <a:noFill/>
        </p:spPr>
        <p:txBody>
          <a:bodyPr wrap="square">
            <a:spAutoFit/>
          </a:bodyPr>
          <a:lstStyle/>
          <a:p>
            <a:r>
              <a:rPr kumimoji="0" lang="fr-FR" sz="2300" b="0" i="0" strike="noStrike" kern="1200" cap="none" spc="0" normalizeH="0" baseline="0" noProof="0" dirty="0">
                <a:ln>
                  <a:noFill/>
                </a:ln>
                <a:solidFill>
                  <a:srgbClr val="000000"/>
                </a:solidFill>
                <a:effectLst/>
                <a:uLnTx/>
                <a:uFillTx/>
                <a:latin typeface="Calibri"/>
                <a:ea typeface="+mn-ea"/>
                <a:cs typeface="+mn-cs"/>
              </a:rPr>
              <a:t>1) </a:t>
            </a:r>
            <a:r>
              <a:rPr kumimoji="0" lang="fr-FR" sz="2300" b="0" i="0" u="sng" strike="noStrike" kern="1200" cap="none" spc="0" normalizeH="0" baseline="0" noProof="0" dirty="0">
                <a:ln>
                  <a:noFill/>
                </a:ln>
                <a:solidFill>
                  <a:srgbClr val="000000"/>
                </a:solidFill>
                <a:effectLst/>
                <a:uLnTx/>
                <a:uFillTx/>
                <a:latin typeface="Calibri"/>
                <a:ea typeface="+mn-ea"/>
                <a:cs typeface="+mn-cs"/>
              </a:rPr>
              <a:t>Mme de </a:t>
            </a:r>
            <a:r>
              <a:rPr kumimoji="0" lang="fr-FR" sz="2300" b="0" i="0" u="sng" strike="noStrike" kern="1200" cap="none" spc="0" normalizeH="0" baseline="0" noProof="0" dirty="0" err="1">
                <a:ln>
                  <a:noFill/>
                </a:ln>
                <a:solidFill>
                  <a:srgbClr val="000000"/>
                </a:solidFill>
                <a:effectLst/>
                <a:uLnTx/>
                <a:uFillTx/>
                <a:latin typeface="Calibri"/>
                <a:ea typeface="+mn-ea"/>
                <a:cs typeface="+mn-cs"/>
              </a:rPr>
              <a:t>Rênal</a:t>
            </a:r>
            <a:r>
              <a:rPr kumimoji="0" lang="fr-FR" sz="2300" b="0" i="0" u="sng" strike="noStrike" kern="1200" cap="none" spc="0" normalizeH="0" baseline="0" noProof="0" dirty="0">
                <a:ln>
                  <a:noFill/>
                </a:ln>
                <a:solidFill>
                  <a:srgbClr val="000000"/>
                </a:solidFill>
                <a:effectLst/>
                <a:uLnTx/>
                <a:uFillTx/>
                <a:latin typeface="Calibri"/>
                <a:ea typeface="+mn-ea"/>
                <a:cs typeface="+mn-cs"/>
              </a:rPr>
              <a:t> : incarnation de l’aristocrate de province mal mariée</a:t>
            </a:r>
          </a:p>
        </p:txBody>
      </p:sp>
      <p:sp>
        <p:nvSpPr>
          <p:cNvPr id="10" name="ZoneTexte 9">
            <a:extLst>
              <a:ext uri="{FF2B5EF4-FFF2-40B4-BE49-F238E27FC236}">
                <a16:creationId xmlns:a16="http://schemas.microsoft.com/office/drawing/2014/main" id="{755C5CE7-E895-4EC2-B136-C7B3F4E7B333}"/>
              </a:ext>
            </a:extLst>
          </p:cNvPr>
          <p:cNvSpPr txBox="1"/>
          <p:nvPr/>
        </p:nvSpPr>
        <p:spPr>
          <a:xfrm>
            <a:off x="397565" y="2656090"/>
            <a:ext cx="3432313" cy="2031325"/>
          </a:xfrm>
          <a:prstGeom prst="rect">
            <a:avLst/>
          </a:prstGeom>
          <a:noFill/>
          <a:ln>
            <a:solidFill>
              <a:schemeClr val="tx1"/>
            </a:solidFill>
          </a:ln>
        </p:spPr>
        <p:txBody>
          <a:bodyPr wrap="square">
            <a:spAutoFit/>
          </a:bodyPr>
          <a:lstStyle/>
          <a:p>
            <a:pPr algn="ctr"/>
            <a:r>
              <a:rPr lang="fr-FR" i="1" dirty="0"/>
              <a:t>« c’était une femme naïve qui jamais ne s’était élevée même jusqu’à juger son mari, et à s’avouer qu’il l’ennuyait.  Elle supposait, sans se le dire, qu’entre mari et femme il n’y avait pas de douces relations. » (I,3)</a:t>
            </a:r>
          </a:p>
        </p:txBody>
      </p:sp>
      <p:sp>
        <p:nvSpPr>
          <p:cNvPr id="13" name="ZoneTexte 12">
            <a:extLst>
              <a:ext uri="{FF2B5EF4-FFF2-40B4-BE49-F238E27FC236}">
                <a16:creationId xmlns:a16="http://schemas.microsoft.com/office/drawing/2014/main" id="{16D741D8-D23B-44E4-942B-3D279F941A9F}"/>
              </a:ext>
            </a:extLst>
          </p:cNvPr>
          <p:cNvSpPr txBox="1"/>
          <p:nvPr/>
        </p:nvSpPr>
        <p:spPr>
          <a:xfrm>
            <a:off x="9793359" y="3071587"/>
            <a:ext cx="1849460" cy="1477328"/>
          </a:xfrm>
          <a:prstGeom prst="rect">
            <a:avLst/>
          </a:prstGeom>
          <a:noFill/>
          <a:ln>
            <a:solidFill>
              <a:schemeClr val="tx1"/>
            </a:solidFill>
          </a:ln>
        </p:spPr>
        <p:txBody>
          <a:bodyPr wrap="square">
            <a:spAutoFit/>
          </a:bodyPr>
          <a:lstStyle/>
          <a:p>
            <a:pPr algn="ctr"/>
            <a:r>
              <a:rPr lang="fr-FR" i="1" dirty="0"/>
              <a:t>« je n’ai jamais éprouvé pour mon mari cette sombre folie » (I,11)</a:t>
            </a:r>
            <a:endParaRPr lang="fr-FR" dirty="0"/>
          </a:p>
        </p:txBody>
      </p:sp>
      <p:pic>
        <p:nvPicPr>
          <p:cNvPr id="3" name="Image 2">
            <a:extLst>
              <a:ext uri="{FF2B5EF4-FFF2-40B4-BE49-F238E27FC236}">
                <a16:creationId xmlns:a16="http://schemas.microsoft.com/office/drawing/2014/main" id="{4D3058FF-2A00-4496-BD44-EEA76B595832}"/>
              </a:ext>
            </a:extLst>
          </p:cNvPr>
          <p:cNvPicPr>
            <a:picLocks noChangeAspect="1"/>
          </p:cNvPicPr>
          <p:nvPr/>
        </p:nvPicPr>
        <p:blipFill>
          <a:blip r:embed="rId2"/>
          <a:stretch>
            <a:fillRect/>
          </a:stretch>
        </p:blipFill>
        <p:spPr>
          <a:xfrm>
            <a:off x="4405421" y="2251476"/>
            <a:ext cx="4145639" cy="3011685"/>
          </a:xfrm>
          <a:prstGeom prst="rect">
            <a:avLst/>
          </a:prstGeom>
        </p:spPr>
      </p:pic>
      <p:sp>
        <p:nvSpPr>
          <p:cNvPr id="9" name="ZoneTexte 8">
            <a:extLst>
              <a:ext uri="{FF2B5EF4-FFF2-40B4-BE49-F238E27FC236}">
                <a16:creationId xmlns:a16="http://schemas.microsoft.com/office/drawing/2014/main" id="{E8677B68-48ED-4FFF-9909-B3EBD745A59E}"/>
              </a:ext>
            </a:extLst>
          </p:cNvPr>
          <p:cNvSpPr txBox="1"/>
          <p:nvPr/>
        </p:nvSpPr>
        <p:spPr>
          <a:xfrm>
            <a:off x="4835510" y="5520562"/>
            <a:ext cx="3285460" cy="1200329"/>
          </a:xfrm>
          <a:prstGeom prst="rect">
            <a:avLst/>
          </a:prstGeom>
          <a:noFill/>
          <a:ln>
            <a:solidFill>
              <a:schemeClr val="tx1"/>
            </a:solidFill>
          </a:ln>
        </p:spPr>
        <p:txBody>
          <a:bodyPr wrap="square" rtlCol="0">
            <a:spAutoFit/>
          </a:bodyPr>
          <a:lstStyle/>
          <a:p>
            <a:pPr algn="ctr"/>
            <a:r>
              <a:rPr lang="fr-FR" b="1" dirty="0"/>
              <a:t>Julien Sorel arrive chez Madame De </a:t>
            </a:r>
            <a:r>
              <a:rPr lang="fr-FR" b="1" dirty="0" err="1"/>
              <a:t>Rênal</a:t>
            </a:r>
            <a:r>
              <a:rPr lang="fr-FR" b="1" dirty="0"/>
              <a:t>. </a:t>
            </a:r>
            <a:r>
              <a:rPr lang="fr-FR" dirty="0"/>
              <a:t>Illustration du livre de Stendhal "</a:t>
            </a:r>
            <a:r>
              <a:rPr lang="fr-FR" i="1" dirty="0"/>
              <a:t>le rouge et le noir</a:t>
            </a:r>
            <a:r>
              <a:rPr lang="fr-FR" dirty="0"/>
              <a:t>", XIXe siècle. Collection privée.</a:t>
            </a:r>
          </a:p>
        </p:txBody>
      </p:sp>
    </p:spTree>
    <p:extLst>
      <p:ext uri="{BB962C8B-B14F-4D97-AF65-F5344CB8AC3E}">
        <p14:creationId xmlns:p14="http://schemas.microsoft.com/office/powerpoint/2010/main" val="4260405315"/>
      </p:ext>
    </p:extLst>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a:extLst>
              <a:ext uri="{FF2B5EF4-FFF2-40B4-BE49-F238E27FC236}">
                <a16:creationId xmlns:a16="http://schemas.microsoft.com/office/drawing/2014/main" id="{C191BE3B-970D-4F35-A598-8E6F8676D504}"/>
              </a:ext>
            </a:extLst>
          </p:cNvPr>
          <p:cNvSpPr txBox="1"/>
          <p:nvPr/>
        </p:nvSpPr>
        <p:spPr>
          <a:xfrm>
            <a:off x="133267" y="180754"/>
            <a:ext cx="10714560" cy="446276"/>
          </a:xfrm>
          <a:prstGeom prst="rect">
            <a:avLst/>
          </a:prstGeom>
          <a:noFill/>
        </p:spPr>
        <p:txBody>
          <a:bodyPr wrap="square">
            <a:spAutoFit/>
          </a:bodyPr>
          <a:lstStyle/>
          <a:p>
            <a:r>
              <a:rPr lang="fr-FR" sz="2300" dirty="0">
                <a:solidFill>
                  <a:srgbClr val="000000"/>
                </a:solidFill>
                <a:latin typeface="Calibri"/>
              </a:rPr>
              <a:t>2</a:t>
            </a:r>
            <a:r>
              <a:rPr kumimoji="0" lang="fr-FR" sz="2300" b="0" i="0" strike="noStrike" kern="1200" cap="none" spc="0" normalizeH="0" baseline="0" noProof="0" dirty="0">
                <a:ln>
                  <a:noFill/>
                </a:ln>
                <a:solidFill>
                  <a:srgbClr val="000000"/>
                </a:solidFill>
                <a:effectLst/>
                <a:uLnTx/>
                <a:uFillTx/>
                <a:latin typeface="Calibri"/>
                <a:ea typeface="+mn-ea"/>
                <a:cs typeface="+mn-cs"/>
              </a:rPr>
              <a:t>) </a:t>
            </a:r>
            <a:r>
              <a:rPr kumimoji="0" lang="fr-FR" sz="2300" b="0" i="0" u="sng" strike="noStrike" kern="1200" cap="none" spc="0" normalizeH="0" baseline="0" noProof="0" dirty="0">
                <a:ln>
                  <a:noFill/>
                </a:ln>
                <a:solidFill>
                  <a:srgbClr val="000000"/>
                </a:solidFill>
                <a:effectLst/>
                <a:uLnTx/>
                <a:uFillTx/>
                <a:latin typeface="Calibri"/>
                <a:ea typeface="+mn-ea"/>
                <a:cs typeface="+mn-cs"/>
              </a:rPr>
              <a:t>Mathilde de La Mole : incarnation de la jeune aristocrate parisienne de 1830 </a:t>
            </a:r>
          </a:p>
        </p:txBody>
      </p:sp>
      <p:pic>
        <p:nvPicPr>
          <p:cNvPr id="2050" name="Picture 2" descr="En Rouge et Noir. Épisode n°2 : Bagnères, ville Monde.">
            <a:extLst>
              <a:ext uri="{FF2B5EF4-FFF2-40B4-BE49-F238E27FC236}">
                <a16:creationId xmlns:a16="http://schemas.microsoft.com/office/drawing/2014/main" id="{BB9B3620-C4F6-48CF-9EBD-3F57087C23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9852" y="2200817"/>
            <a:ext cx="5652296" cy="3176980"/>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C95B269F-76B6-4A87-A1EC-91A5D0063748}"/>
              </a:ext>
            </a:extLst>
          </p:cNvPr>
          <p:cNvSpPr txBox="1"/>
          <p:nvPr/>
        </p:nvSpPr>
        <p:spPr>
          <a:xfrm>
            <a:off x="467219" y="1702295"/>
            <a:ext cx="2276444" cy="2087012"/>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Une jeune fille de dix-neuf ans ! A cet âge peut-on être fidèle à chaque instant de la journée à l’hypocrisie qu’on s’est prescrite ? » (II,10)</a:t>
            </a:r>
            <a:endParaRPr lang="fr-FR" dirty="0"/>
          </a:p>
        </p:txBody>
      </p:sp>
      <p:sp>
        <p:nvSpPr>
          <p:cNvPr id="10" name="ZoneTexte 9">
            <a:extLst>
              <a:ext uri="{FF2B5EF4-FFF2-40B4-BE49-F238E27FC236}">
                <a16:creationId xmlns:a16="http://schemas.microsoft.com/office/drawing/2014/main" id="{9686F13E-5911-4DE0-8075-7FB4E1404C11}"/>
              </a:ext>
            </a:extLst>
          </p:cNvPr>
          <p:cNvSpPr txBox="1"/>
          <p:nvPr/>
        </p:nvSpPr>
        <p:spPr>
          <a:xfrm>
            <a:off x="6667460" y="5377797"/>
            <a:ext cx="6096000" cy="307777"/>
          </a:xfrm>
          <a:prstGeom prst="rect">
            <a:avLst/>
          </a:prstGeom>
          <a:noFill/>
        </p:spPr>
        <p:txBody>
          <a:bodyPr wrap="square">
            <a:spAutoFit/>
          </a:bodyPr>
          <a:lstStyle/>
          <a:p>
            <a:r>
              <a:rPr lang="fr-FR" sz="1400" dirty="0"/>
              <a:t>https://www.alamyimages.fr</a:t>
            </a:r>
          </a:p>
        </p:txBody>
      </p:sp>
      <p:sp>
        <p:nvSpPr>
          <p:cNvPr id="12" name="ZoneTexte 11">
            <a:extLst>
              <a:ext uri="{FF2B5EF4-FFF2-40B4-BE49-F238E27FC236}">
                <a16:creationId xmlns:a16="http://schemas.microsoft.com/office/drawing/2014/main" id="{88203401-28F0-4E92-ADB4-A22D988FEEE8}"/>
              </a:ext>
            </a:extLst>
          </p:cNvPr>
          <p:cNvSpPr txBox="1"/>
          <p:nvPr/>
        </p:nvSpPr>
        <p:spPr>
          <a:xfrm>
            <a:off x="9715460" y="4249104"/>
            <a:ext cx="1893444" cy="1770176"/>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que de hauteur dans cette façon de saluer, dans ce regard ! quels gestes de reine ! » (II,3)</a:t>
            </a:r>
            <a:endParaRPr lang="fr-FR" dirty="0"/>
          </a:p>
        </p:txBody>
      </p:sp>
    </p:spTree>
    <p:extLst>
      <p:ext uri="{BB962C8B-B14F-4D97-AF65-F5344CB8AC3E}">
        <p14:creationId xmlns:p14="http://schemas.microsoft.com/office/powerpoint/2010/main" val="1852066192"/>
      </p:ext>
    </p:extLst>
  </p:cSld>
  <p:clrMapOvr>
    <a:masterClrMapping/>
  </p:clrMapOvr>
  <p:transition spd="slow">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DDE8FC4D-258E-4564-B41E-53017F9B4CAB}"/>
              </a:ext>
            </a:extLst>
          </p:cNvPr>
          <p:cNvSpPr txBox="1"/>
          <p:nvPr/>
        </p:nvSpPr>
        <p:spPr>
          <a:xfrm>
            <a:off x="1412169" y="280356"/>
            <a:ext cx="11039061"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lang="fr-FR" sz="2400" b="1" dirty="0">
                <a:solidFill>
                  <a:srgbClr val="000000"/>
                </a:solidFill>
                <a:latin typeface="Calibri"/>
              </a:rPr>
              <a:t>B</a:t>
            </a:r>
            <a:r>
              <a:rPr kumimoji="0" lang="fr-FR" sz="2400" b="1" i="0" u="none" strike="noStrike" kern="1200" cap="none" spc="0" normalizeH="0" baseline="0" noProof="0" dirty="0">
                <a:ln>
                  <a:noFill/>
                </a:ln>
                <a:solidFill>
                  <a:srgbClr val="000000"/>
                </a:solidFill>
                <a:effectLst/>
                <a:uLnTx/>
                <a:uFillTx/>
                <a:latin typeface="Calibri"/>
                <a:ea typeface="+mn-ea"/>
                <a:cs typeface="+mn-cs"/>
              </a:rPr>
              <a:t>) Evolution de la construction du personnage et de sa relation avec julien</a:t>
            </a:r>
            <a:endParaRPr kumimoji="0" lang="fr-FR" sz="2400" b="1" i="0" strike="noStrike" kern="1200" cap="none" spc="0" normalizeH="0" baseline="0" noProof="0" dirty="0">
              <a:ln>
                <a:noFill/>
              </a:ln>
              <a:solidFill>
                <a:srgbClr val="000000"/>
              </a:solidFill>
              <a:effectLst/>
              <a:uLnTx/>
              <a:uFillTx/>
              <a:latin typeface="Calibri"/>
              <a:ea typeface="+mn-ea"/>
              <a:cs typeface="+mn-cs"/>
            </a:endParaRPr>
          </a:p>
        </p:txBody>
      </p:sp>
      <p:sp>
        <p:nvSpPr>
          <p:cNvPr id="11" name="ZoneTexte 10">
            <a:extLst>
              <a:ext uri="{FF2B5EF4-FFF2-40B4-BE49-F238E27FC236}">
                <a16:creationId xmlns:a16="http://schemas.microsoft.com/office/drawing/2014/main" id="{D6B03711-D93E-49B0-B184-2E7D1831740C}"/>
              </a:ext>
            </a:extLst>
          </p:cNvPr>
          <p:cNvSpPr txBox="1"/>
          <p:nvPr/>
        </p:nvSpPr>
        <p:spPr>
          <a:xfrm>
            <a:off x="119270" y="994674"/>
            <a:ext cx="6228520" cy="461665"/>
          </a:xfrm>
          <a:prstGeom prst="rect">
            <a:avLst/>
          </a:prstGeom>
          <a:noFill/>
        </p:spPr>
        <p:txBody>
          <a:bodyPr wrap="square">
            <a:spAutoFit/>
          </a:bodyPr>
          <a:lstStyle/>
          <a:p>
            <a:pPr lvl="0">
              <a:defRPr sz="1800" b="0" i="0" u="none" strike="noStrike" kern="0" cap="none" spc="0" baseline="0">
                <a:solidFill>
                  <a:srgbClr val="000000"/>
                </a:solidFill>
                <a:uFillTx/>
              </a:defRPr>
            </a:pPr>
            <a:r>
              <a:rPr lang="fr-FR" sz="2400" i="0" u="sng" strike="noStrike" kern="1200" cap="none" spc="0" baseline="0" dirty="0">
                <a:solidFill>
                  <a:srgbClr val="000000"/>
                </a:solidFill>
                <a:uFillTx/>
                <a:latin typeface="Calibri"/>
              </a:rPr>
              <a:t>1</a:t>
            </a:r>
            <a:r>
              <a:rPr lang="fr-FR" sz="2400" u="sng" dirty="0">
                <a:solidFill>
                  <a:srgbClr val="000000"/>
                </a:solidFill>
              </a:rPr>
              <a:t>) Première partie : Mme de </a:t>
            </a:r>
            <a:r>
              <a:rPr lang="fr-FR" sz="2400" u="sng" dirty="0" err="1">
                <a:solidFill>
                  <a:srgbClr val="000000"/>
                </a:solidFill>
              </a:rPr>
              <a:t>Rênal</a:t>
            </a:r>
            <a:endParaRPr lang="fr-FR" sz="2400" u="sng" dirty="0">
              <a:solidFill>
                <a:srgbClr val="000000"/>
              </a:solidFill>
            </a:endParaRPr>
          </a:p>
        </p:txBody>
      </p:sp>
      <p:pic>
        <p:nvPicPr>
          <p:cNvPr id="3" name="Picture 2" descr="Le rouge et le noir - Télé-Loisirs">
            <a:extLst>
              <a:ext uri="{FF2B5EF4-FFF2-40B4-BE49-F238E27FC236}">
                <a16:creationId xmlns:a16="http://schemas.microsoft.com/office/drawing/2014/main" id="{721B4B4C-1F20-413E-B060-A15B1F6D35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401" y="2323163"/>
            <a:ext cx="4883693" cy="2751922"/>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a:extLst>
              <a:ext uri="{FF2B5EF4-FFF2-40B4-BE49-F238E27FC236}">
                <a16:creationId xmlns:a16="http://schemas.microsoft.com/office/drawing/2014/main" id="{C97A6D54-9D79-4AD8-9B0B-7999DD8E7963}"/>
              </a:ext>
            </a:extLst>
          </p:cNvPr>
          <p:cNvSpPr txBox="1"/>
          <p:nvPr/>
        </p:nvSpPr>
        <p:spPr>
          <a:xfrm>
            <a:off x="1358348" y="5401661"/>
            <a:ext cx="3750364" cy="923330"/>
          </a:xfrm>
          <a:prstGeom prst="rect">
            <a:avLst/>
          </a:prstGeom>
          <a:noFill/>
          <a:ln>
            <a:solidFill>
              <a:schemeClr val="tx1"/>
            </a:solidFill>
          </a:ln>
        </p:spPr>
        <p:txBody>
          <a:bodyPr wrap="square">
            <a:spAutoFit/>
          </a:bodyPr>
          <a:lstStyle/>
          <a:p>
            <a:pPr algn="ctr"/>
            <a:r>
              <a:rPr lang="fr-FR" b="1" dirty="0"/>
              <a:t>Madame de </a:t>
            </a:r>
            <a:r>
              <a:rPr lang="fr-FR" b="1" dirty="0" err="1"/>
              <a:t>Rênal</a:t>
            </a:r>
            <a:r>
              <a:rPr lang="fr-FR" b="1" dirty="0"/>
              <a:t> et Julien Sorel</a:t>
            </a:r>
          </a:p>
          <a:p>
            <a:pPr algn="ctr"/>
            <a:r>
              <a:rPr lang="fr-FR" dirty="0"/>
              <a:t>Téléfilm </a:t>
            </a:r>
            <a:r>
              <a:rPr lang="fr-FR" i="1" dirty="0"/>
              <a:t>Le Rouge et le Noir </a:t>
            </a:r>
          </a:p>
          <a:p>
            <a:pPr algn="ctr"/>
            <a:r>
              <a:rPr lang="fr-FR" b="0" i="0" dirty="0">
                <a:effectLst/>
              </a:rPr>
              <a:t>Jean-Daniel Verhaeghe, 1997</a:t>
            </a:r>
            <a:endParaRPr lang="fr-FR" dirty="0"/>
          </a:p>
        </p:txBody>
      </p:sp>
      <p:sp>
        <p:nvSpPr>
          <p:cNvPr id="12" name="ZoneTexte 11">
            <a:extLst>
              <a:ext uri="{FF2B5EF4-FFF2-40B4-BE49-F238E27FC236}">
                <a16:creationId xmlns:a16="http://schemas.microsoft.com/office/drawing/2014/main" id="{DA9410A7-B85E-4020-924C-2440D80546EC}"/>
              </a:ext>
            </a:extLst>
          </p:cNvPr>
          <p:cNvSpPr txBox="1"/>
          <p:nvPr/>
        </p:nvSpPr>
        <p:spPr>
          <a:xfrm>
            <a:off x="8989390" y="4197922"/>
            <a:ext cx="2882940" cy="1754326"/>
          </a:xfrm>
          <a:prstGeom prst="rect">
            <a:avLst/>
          </a:prstGeom>
          <a:noFill/>
          <a:ln>
            <a:solidFill>
              <a:schemeClr val="tx1"/>
            </a:solidFill>
          </a:ln>
        </p:spPr>
        <p:txBody>
          <a:bodyPr wrap="square">
            <a:spAutoFit/>
          </a:bodyPr>
          <a:lstStyle/>
          <a:p>
            <a:r>
              <a:rPr lang="fr-FR" dirty="0"/>
              <a:t>« L’idée d’un devoir à accomplir et d’un ridicule ou plutôt d’un sentiment d’infériorité à encourir (…) éloigna sur-le-champ tout plaisir de son cœur » ( I, 8)</a:t>
            </a:r>
          </a:p>
        </p:txBody>
      </p:sp>
      <p:sp>
        <p:nvSpPr>
          <p:cNvPr id="15" name="ZoneTexte 14">
            <a:extLst>
              <a:ext uri="{FF2B5EF4-FFF2-40B4-BE49-F238E27FC236}">
                <a16:creationId xmlns:a16="http://schemas.microsoft.com/office/drawing/2014/main" id="{E2AE3D7E-D4F5-491C-BB6E-F5473E5CBACC}"/>
              </a:ext>
            </a:extLst>
          </p:cNvPr>
          <p:cNvSpPr txBox="1"/>
          <p:nvPr/>
        </p:nvSpPr>
        <p:spPr>
          <a:xfrm>
            <a:off x="8989390" y="1246904"/>
            <a:ext cx="2796210" cy="2031325"/>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l’idée du devoir ne cessa jamais d’être présente à ses  yeux (…) En un mot ce qui faisait de Julien un être supérieur fut précisément ce qui l’empêcha de goûter le bonheur » (I, 15)</a:t>
            </a:r>
            <a:endParaRPr lang="fr-FR" dirty="0"/>
          </a:p>
        </p:txBody>
      </p:sp>
      <p:sp>
        <p:nvSpPr>
          <p:cNvPr id="17" name="ZoneTexte 16">
            <a:extLst>
              <a:ext uri="{FF2B5EF4-FFF2-40B4-BE49-F238E27FC236}">
                <a16:creationId xmlns:a16="http://schemas.microsoft.com/office/drawing/2014/main" id="{D6FF56C8-A818-4030-98F7-2B4916AE053A}"/>
              </a:ext>
            </a:extLst>
          </p:cNvPr>
          <p:cNvSpPr txBox="1"/>
          <p:nvPr/>
        </p:nvSpPr>
        <p:spPr>
          <a:xfrm>
            <a:off x="5866103" y="2521104"/>
            <a:ext cx="2796210" cy="2302214"/>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Ne serait-ce pas, se dit-il , une façon de se moquer de cet être, si comblé de tous les avantages de la fortune, que de prendre possession de la main de sa femme, précisément en sa présence ? » (I,11)</a:t>
            </a:r>
            <a:endParaRPr lang="fr-FR" dirty="0"/>
          </a:p>
        </p:txBody>
      </p:sp>
    </p:spTree>
    <p:extLst>
      <p:ext uri="{BB962C8B-B14F-4D97-AF65-F5344CB8AC3E}">
        <p14:creationId xmlns:p14="http://schemas.microsoft.com/office/powerpoint/2010/main" val="2892198419"/>
      </p:ext>
    </p:extLst>
  </p:cSld>
  <p:clrMapOvr>
    <a:masterClrMapping/>
  </p:clrMapOvr>
  <p:transition spd="slow">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a:extLst>
              <a:ext uri="{FF2B5EF4-FFF2-40B4-BE49-F238E27FC236}">
                <a16:creationId xmlns:a16="http://schemas.microsoft.com/office/drawing/2014/main" id="{C191BE3B-970D-4F35-A598-8E6F8676D504}"/>
              </a:ext>
            </a:extLst>
          </p:cNvPr>
          <p:cNvSpPr txBox="1"/>
          <p:nvPr/>
        </p:nvSpPr>
        <p:spPr>
          <a:xfrm>
            <a:off x="133267" y="167501"/>
            <a:ext cx="10714560" cy="446276"/>
          </a:xfrm>
          <a:prstGeom prst="rect">
            <a:avLst/>
          </a:prstGeom>
          <a:noFill/>
        </p:spPr>
        <p:txBody>
          <a:bodyPr wrap="square">
            <a:spAutoFit/>
          </a:bodyPr>
          <a:lstStyle/>
          <a:p>
            <a:r>
              <a:rPr lang="fr-FR" sz="2300" dirty="0">
                <a:solidFill>
                  <a:srgbClr val="000000"/>
                </a:solidFill>
                <a:latin typeface="Calibri"/>
              </a:rPr>
              <a:t>2</a:t>
            </a:r>
            <a:r>
              <a:rPr kumimoji="0" lang="fr-FR" sz="2300" b="0" i="0" strike="noStrike" kern="1200" cap="none" spc="0" normalizeH="0" baseline="0" noProof="0" dirty="0">
                <a:ln>
                  <a:noFill/>
                </a:ln>
                <a:solidFill>
                  <a:srgbClr val="000000"/>
                </a:solidFill>
                <a:effectLst/>
                <a:uLnTx/>
                <a:uFillTx/>
                <a:latin typeface="Calibri"/>
                <a:ea typeface="+mn-ea"/>
                <a:cs typeface="+mn-cs"/>
              </a:rPr>
              <a:t>) </a:t>
            </a:r>
            <a:r>
              <a:rPr kumimoji="0" lang="fr-FR" sz="2300" b="0" i="0" u="sng" strike="noStrike" kern="1200" cap="none" spc="0" normalizeH="0" baseline="0" noProof="0" dirty="0">
                <a:ln>
                  <a:noFill/>
                </a:ln>
                <a:solidFill>
                  <a:srgbClr val="000000"/>
                </a:solidFill>
                <a:effectLst/>
                <a:uLnTx/>
                <a:uFillTx/>
                <a:latin typeface="Calibri"/>
                <a:ea typeface="+mn-ea"/>
                <a:cs typeface="+mn-cs"/>
              </a:rPr>
              <a:t>Deuxième partie : Mathilde de La Mole </a:t>
            </a:r>
          </a:p>
        </p:txBody>
      </p:sp>
      <p:pic>
        <p:nvPicPr>
          <p:cNvPr id="3" name="Image 2">
            <a:extLst>
              <a:ext uri="{FF2B5EF4-FFF2-40B4-BE49-F238E27FC236}">
                <a16:creationId xmlns:a16="http://schemas.microsoft.com/office/drawing/2014/main" id="{4D1FB920-444F-45BB-A349-98A209C4AF80}"/>
              </a:ext>
            </a:extLst>
          </p:cNvPr>
          <p:cNvPicPr>
            <a:picLocks noChangeAspect="1"/>
          </p:cNvPicPr>
          <p:nvPr/>
        </p:nvPicPr>
        <p:blipFill>
          <a:blip r:embed="rId2"/>
          <a:stretch>
            <a:fillRect/>
          </a:stretch>
        </p:blipFill>
        <p:spPr>
          <a:xfrm>
            <a:off x="7118487" y="1642769"/>
            <a:ext cx="4676297" cy="2974125"/>
          </a:xfrm>
          <a:prstGeom prst="rect">
            <a:avLst/>
          </a:prstGeom>
        </p:spPr>
      </p:pic>
      <p:sp>
        <p:nvSpPr>
          <p:cNvPr id="5" name="ZoneTexte 4">
            <a:extLst>
              <a:ext uri="{FF2B5EF4-FFF2-40B4-BE49-F238E27FC236}">
                <a16:creationId xmlns:a16="http://schemas.microsoft.com/office/drawing/2014/main" id="{E3F7C417-BBE6-4EC5-BD67-361D9594A50F}"/>
              </a:ext>
            </a:extLst>
          </p:cNvPr>
          <p:cNvSpPr txBox="1"/>
          <p:nvPr/>
        </p:nvSpPr>
        <p:spPr>
          <a:xfrm>
            <a:off x="7581453" y="4990844"/>
            <a:ext cx="3750364" cy="923330"/>
          </a:xfrm>
          <a:prstGeom prst="rect">
            <a:avLst/>
          </a:prstGeom>
          <a:noFill/>
          <a:ln>
            <a:solidFill>
              <a:schemeClr val="tx1"/>
            </a:solidFill>
          </a:ln>
        </p:spPr>
        <p:txBody>
          <a:bodyPr wrap="square">
            <a:spAutoFit/>
          </a:bodyPr>
          <a:lstStyle/>
          <a:p>
            <a:pPr algn="ctr"/>
            <a:r>
              <a:rPr lang="fr-FR" b="1" dirty="0"/>
              <a:t>Mathilde de La Mole et Julien Sorel</a:t>
            </a:r>
          </a:p>
          <a:p>
            <a:pPr algn="ctr"/>
            <a:r>
              <a:rPr lang="fr-FR" dirty="0"/>
              <a:t>Téléfilm </a:t>
            </a:r>
            <a:r>
              <a:rPr lang="fr-FR" i="1" dirty="0"/>
              <a:t>Le Rouge et le Noir </a:t>
            </a:r>
          </a:p>
          <a:p>
            <a:pPr algn="ctr"/>
            <a:r>
              <a:rPr lang="fr-FR" b="0" i="0" dirty="0">
                <a:effectLst/>
              </a:rPr>
              <a:t>Jean-Daniel Verhaeghe, 1997</a:t>
            </a:r>
            <a:endParaRPr lang="fr-FR" dirty="0"/>
          </a:p>
        </p:txBody>
      </p:sp>
      <p:sp>
        <p:nvSpPr>
          <p:cNvPr id="8" name="ZoneTexte 7">
            <a:extLst>
              <a:ext uri="{FF2B5EF4-FFF2-40B4-BE49-F238E27FC236}">
                <a16:creationId xmlns:a16="http://schemas.microsoft.com/office/drawing/2014/main" id="{838099F4-481E-4DC4-AA38-8EF4F55C0040}"/>
              </a:ext>
            </a:extLst>
          </p:cNvPr>
          <p:cNvSpPr txBox="1"/>
          <p:nvPr/>
        </p:nvSpPr>
        <p:spPr>
          <a:xfrm>
            <a:off x="397216" y="1553757"/>
            <a:ext cx="3652269" cy="1477328"/>
          </a:xfrm>
          <a:prstGeom prst="rect">
            <a:avLst/>
          </a:prstGeom>
          <a:noFill/>
          <a:ln>
            <a:solidFill>
              <a:schemeClr val="tx1"/>
            </a:solidFill>
          </a:ln>
        </p:spPr>
        <p:txBody>
          <a:bodyPr wrap="square">
            <a:spAutoFit/>
          </a:bodyPr>
          <a:lstStyle/>
          <a:p>
            <a:r>
              <a:rPr lang="fr-FR" i="1" dirty="0"/>
              <a:t>« cet amour n’était fondé que sur la rare beauté de Mathilde, ou plutôt sur ses façons de reine et sa toilette admirable. En cela Julien était encore un parvenu ». (</a:t>
            </a:r>
            <a:r>
              <a:rPr lang="fr-FR" sz="1800" i="1" dirty="0">
                <a:effectLst/>
                <a:latin typeface="Calibri" panose="020F0502020204030204" pitchFamily="34" charset="0"/>
                <a:ea typeface="Calibri" panose="020F0502020204030204" pitchFamily="34" charset="0"/>
                <a:cs typeface="Arial" panose="020B0604020202020204" pitchFamily="34" charset="0"/>
              </a:rPr>
              <a:t>II, 13)</a:t>
            </a:r>
            <a:endParaRPr lang="fr-FR" i="1" dirty="0"/>
          </a:p>
        </p:txBody>
      </p:sp>
      <p:sp>
        <p:nvSpPr>
          <p:cNvPr id="10" name="ZoneTexte 9">
            <a:extLst>
              <a:ext uri="{FF2B5EF4-FFF2-40B4-BE49-F238E27FC236}">
                <a16:creationId xmlns:a16="http://schemas.microsoft.com/office/drawing/2014/main" id="{5E725627-85CF-4278-8A0B-2488A41A97BA}"/>
              </a:ext>
            </a:extLst>
          </p:cNvPr>
          <p:cNvSpPr txBox="1"/>
          <p:nvPr/>
        </p:nvSpPr>
        <p:spPr>
          <a:xfrm>
            <a:off x="2878011" y="3547290"/>
            <a:ext cx="3465074" cy="2657170"/>
          </a:xfrm>
          <a:prstGeom prst="rect">
            <a:avLst/>
          </a:prstGeom>
          <a:noFill/>
          <a:ln>
            <a:solidFill>
              <a:schemeClr val="tx1"/>
            </a:solidFill>
          </a:ln>
        </p:spPr>
        <p:txBody>
          <a:bodyPr wrap="square">
            <a:spAutoFit/>
          </a:bodyPr>
          <a:lstStyle/>
          <a:p>
            <a:r>
              <a:rPr lang="fr-FR" i="1" dirty="0"/>
              <a:t>« une source limpide qui vient étancher ma soif dans le désert brûlant de la médiocrité que je traverse si péniblement ! » ; « je vous ferai comprendre et bien sentir que c’est pour le fils d’un charpentier que vous trahissez un descendant du fameux Guy de </a:t>
            </a:r>
            <a:r>
              <a:rPr lang="fr-FR" i="1" dirty="0" err="1"/>
              <a:t>Croisenois</a:t>
            </a:r>
            <a:r>
              <a:rPr lang="fr-FR" i="1" dirty="0"/>
              <a:t> »</a:t>
            </a:r>
            <a:r>
              <a:rPr lang="fr-FR" sz="1800" i="1" dirty="0">
                <a:effectLst/>
                <a:latin typeface="Calibri" panose="020F0502020204030204" pitchFamily="34" charset="0"/>
                <a:ea typeface="Calibri" panose="020F0502020204030204" pitchFamily="34" charset="0"/>
                <a:cs typeface="Arial" panose="020B0604020202020204" pitchFamily="34" charset="0"/>
              </a:rPr>
              <a:t> (II, 13)</a:t>
            </a:r>
            <a:endParaRPr lang="fr-FR" i="1" dirty="0"/>
          </a:p>
        </p:txBody>
      </p:sp>
    </p:spTree>
    <p:extLst>
      <p:ext uri="{BB962C8B-B14F-4D97-AF65-F5344CB8AC3E}">
        <p14:creationId xmlns:p14="http://schemas.microsoft.com/office/powerpoint/2010/main" val="3007825364"/>
      </p:ext>
    </p:extLst>
  </p:cSld>
  <p:clrMapOvr>
    <a:masterClrMapping/>
  </p:clrMapOvr>
  <p:transition spd="slow">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A5D597F-BB3D-4D88-AF5A-92E3503FAFF2}"/>
              </a:ext>
            </a:extLst>
          </p:cNvPr>
          <p:cNvSpPr/>
          <p:nvPr/>
        </p:nvSpPr>
        <p:spPr>
          <a:xfrm>
            <a:off x="4708450" y="344138"/>
            <a:ext cx="2775098"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B97DB54-9AB1-4FC3-BA3E-459B2F363118}"/>
              </a:ext>
            </a:extLst>
          </p:cNvPr>
          <p:cNvSpPr txBox="1"/>
          <p:nvPr/>
        </p:nvSpPr>
        <p:spPr>
          <a:xfrm>
            <a:off x="4862622" y="416617"/>
            <a:ext cx="2466753" cy="769441"/>
          </a:xfrm>
          <a:prstGeom prst="rect">
            <a:avLst/>
          </a:prstGeom>
          <a:noFill/>
        </p:spPr>
        <p:txBody>
          <a:bodyPr wrap="square" rtlCol="0">
            <a:spAutoFit/>
          </a:bodyPr>
          <a:lstStyle/>
          <a:p>
            <a:pPr algn="ctr"/>
            <a:r>
              <a:rPr lang="fr-FR" sz="4400" dirty="0">
                <a:latin typeface="+mj-lt"/>
              </a:rPr>
              <a:t>VALEURS</a:t>
            </a:r>
          </a:p>
        </p:txBody>
      </p:sp>
      <p:sp>
        <p:nvSpPr>
          <p:cNvPr id="14" name="ZoneTexte 13">
            <a:extLst>
              <a:ext uri="{FF2B5EF4-FFF2-40B4-BE49-F238E27FC236}">
                <a16:creationId xmlns:a16="http://schemas.microsoft.com/office/drawing/2014/main" id="{8C2869CB-1F47-47F6-BEF7-7A77498CC70D}"/>
              </a:ext>
            </a:extLst>
          </p:cNvPr>
          <p:cNvSpPr txBox="1"/>
          <p:nvPr/>
        </p:nvSpPr>
        <p:spPr>
          <a:xfrm>
            <a:off x="3033822" y="1403497"/>
            <a:ext cx="6124354"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fr-FR" sz="2400" b="1" i="0" u="none" strike="noStrike" kern="1200" cap="none" spc="0" normalizeH="0" baseline="0" noProof="0" dirty="0">
                <a:ln>
                  <a:noFill/>
                </a:ln>
                <a:solidFill>
                  <a:srgbClr val="000000"/>
                </a:solidFill>
                <a:effectLst/>
                <a:uLnTx/>
                <a:uFillTx/>
                <a:latin typeface="Calibri"/>
                <a:ea typeface="+mn-ea"/>
                <a:cs typeface="+mn-cs"/>
              </a:rPr>
              <a:t>A)</a:t>
            </a:r>
            <a:r>
              <a:rPr lang="fr-FR" sz="2400" b="1" dirty="0">
                <a:solidFill>
                  <a:srgbClr val="000000"/>
                </a:solidFill>
              </a:rPr>
              <a:t> Un amant commun mais un amour différent</a:t>
            </a:r>
            <a:endParaRPr kumimoji="0" lang="fr-FR" sz="2400" b="1" i="0" strike="noStrike" kern="1200" cap="none" spc="0" normalizeH="0" baseline="0" noProof="0" dirty="0">
              <a:ln>
                <a:noFill/>
              </a:ln>
              <a:solidFill>
                <a:srgbClr val="000000"/>
              </a:solidFill>
              <a:effectLst/>
              <a:uLnTx/>
              <a:uFillTx/>
              <a:latin typeface="Calibri"/>
              <a:ea typeface="+mn-ea"/>
              <a:cs typeface="+mn-cs"/>
            </a:endParaRPr>
          </a:p>
        </p:txBody>
      </p:sp>
      <p:sp>
        <p:nvSpPr>
          <p:cNvPr id="16" name="ZoneTexte 15">
            <a:extLst>
              <a:ext uri="{FF2B5EF4-FFF2-40B4-BE49-F238E27FC236}">
                <a16:creationId xmlns:a16="http://schemas.microsoft.com/office/drawing/2014/main" id="{C191BE3B-970D-4F35-A598-8E6F8676D504}"/>
              </a:ext>
            </a:extLst>
          </p:cNvPr>
          <p:cNvSpPr txBox="1"/>
          <p:nvPr/>
        </p:nvSpPr>
        <p:spPr>
          <a:xfrm>
            <a:off x="124930" y="1925521"/>
            <a:ext cx="8008976" cy="446276"/>
          </a:xfrm>
          <a:prstGeom prst="rect">
            <a:avLst/>
          </a:prstGeom>
          <a:noFill/>
        </p:spPr>
        <p:txBody>
          <a:bodyPr wrap="square">
            <a:spAutoFit/>
          </a:bodyPr>
          <a:lstStyle/>
          <a:p>
            <a:r>
              <a:rPr kumimoji="0" lang="fr-FR" sz="2300" b="0" i="0" u="none" strike="noStrike" kern="1200" cap="none" spc="0" normalizeH="0" baseline="0" noProof="0" dirty="0">
                <a:ln>
                  <a:noFill/>
                </a:ln>
                <a:solidFill>
                  <a:srgbClr val="000000"/>
                </a:solidFill>
                <a:effectLst/>
                <a:uLnTx/>
                <a:uFillTx/>
                <a:latin typeface="Calibri"/>
                <a:ea typeface="+mn-ea"/>
                <a:cs typeface="+mn-cs"/>
              </a:rPr>
              <a:t>1) </a:t>
            </a:r>
            <a:r>
              <a:rPr kumimoji="0" lang="fr-FR" sz="2300" b="0" i="0" u="sng" strike="noStrike" kern="1200" cap="none" spc="0" normalizeH="0" baseline="0" noProof="0" dirty="0">
                <a:ln>
                  <a:noFill/>
                </a:ln>
                <a:solidFill>
                  <a:srgbClr val="000000"/>
                </a:solidFill>
                <a:effectLst/>
                <a:uLnTx/>
                <a:uFillTx/>
                <a:latin typeface="Calibri"/>
                <a:ea typeface="+mn-ea"/>
                <a:cs typeface="+mn-cs"/>
              </a:rPr>
              <a:t>La figure de la passion : l’amour absolu et pur : Mme de </a:t>
            </a:r>
            <a:r>
              <a:rPr kumimoji="0" lang="fr-FR" sz="2300" b="0" i="0" u="sng" strike="noStrike" kern="1200" cap="none" spc="0" normalizeH="0" baseline="0" noProof="0" dirty="0" err="1">
                <a:ln>
                  <a:noFill/>
                </a:ln>
                <a:solidFill>
                  <a:srgbClr val="000000"/>
                </a:solidFill>
                <a:effectLst/>
                <a:uLnTx/>
                <a:uFillTx/>
                <a:latin typeface="Calibri"/>
                <a:ea typeface="+mn-ea"/>
                <a:cs typeface="+mn-cs"/>
              </a:rPr>
              <a:t>Rênal</a:t>
            </a:r>
            <a:r>
              <a:rPr kumimoji="0" lang="fr-FR" sz="2300" b="0" i="0" u="sng" strike="noStrike" kern="1200" cap="none" spc="0" normalizeH="0" baseline="0" noProof="0" dirty="0">
                <a:ln>
                  <a:noFill/>
                </a:ln>
                <a:solidFill>
                  <a:srgbClr val="000000"/>
                </a:solidFill>
                <a:effectLst/>
                <a:uLnTx/>
                <a:uFillTx/>
                <a:latin typeface="Calibri"/>
                <a:ea typeface="+mn-ea"/>
                <a:cs typeface="+mn-cs"/>
              </a:rPr>
              <a:t> </a:t>
            </a:r>
            <a:endParaRPr lang="fr-FR" u="sng" dirty="0"/>
          </a:p>
        </p:txBody>
      </p:sp>
      <p:pic>
        <p:nvPicPr>
          <p:cNvPr id="1026" name="Picture 2">
            <a:extLst>
              <a:ext uri="{FF2B5EF4-FFF2-40B4-BE49-F238E27FC236}">
                <a16:creationId xmlns:a16="http://schemas.microsoft.com/office/drawing/2014/main" id="{E3DAB5F1-FA9D-4751-A1EF-DB57AFAD2D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9375" y="2878433"/>
            <a:ext cx="4537792" cy="2576070"/>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38B94899-991D-412F-97A4-E4CDFD0E7D67}"/>
              </a:ext>
            </a:extLst>
          </p:cNvPr>
          <p:cNvSpPr txBox="1"/>
          <p:nvPr/>
        </p:nvSpPr>
        <p:spPr>
          <a:xfrm>
            <a:off x="7955541" y="5677540"/>
            <a:ext cx="3285460" cy="923330"/>
          </a:xfrm>
          <a:prstGeom prst="rect">
            <a:avLst/>
          </a:prstGeom>
          <a:noFill/>
          <a:ln>
            <a:solidFill>
              <a:schemeClr val="tx1"/>
            </a:solidFill>
          </a:ln>
        </p:spPr>
        <p:txBody>
          <a:bodyPr wrap="square" rtlCol="0">
            <a:spAutoFit/>
          </a:bodyPr>
          <a:lstStyle/>
          <a:p>
            <a:pPr algn="ctr"/>
            <a:r>
              <a:rPr lang="fr-FR" b="1" dirty="0"/>
              <a:t>Mme de </a:t>
            </a:r>
            <a:r>
              <a:rPr lang="fr-FR" b="1" dirty="0" err="1"/>
              <a:t>Rênal</a:t>
            </a:r>
            <a:endParaRPr lang="fr-FR" b="1" dirty="0"/>
          </a:p>
          <a:p>
            <a:pPr algn="ctr"/>
            <a:r>
              <a:rPr lang="fr-FR" dirty="0"/>
              <a:t>Téléfilm </a:t>
            </a:r>
            <a:r>
              <a:rPr lang="fr-FR" i="1" dirty="0"/>
              <a:t>Le Rouge et le Noir</a:t>
            </a:r>
          </a:p>
          <a:p>
            <a:pPr algn="ctr"/>
            <a:r>
              <a:rPr lang="fr-FR" dirty="0"/>
              <a:t> </a:t>
            </a:r>
            <a:r>
              <a:rPr lang="fr-FR" b="0" i="0" dirty="0">
                <a:effectLst/>
              </a:rPr>
              <a:t>Jean-Daniel Verhaeghe, 1997</a:t>
            </a:r>
            <a:endParaRPr lang="fr-FR" dirty="0"/>
          </a:p>
        </p:txBody>
      </p:sp>
      <p:sp>
        <p:nvSpPr>
          <p:cNvPr id="8" name="ZoneTexte 7">
            <a:extLst>
              <a:ext uri="{FF2B5EF4-FFF2-40B4-BE49-F238E27FC236}">
                <a16:creationId xmlns:a16="http://schemas.microsoft.com/office/drawing/2014/main" id="{2823C708-1B0F-4280-B911-86B243769B22}"/>
              </a:ext>
            </a:extLst>
          </p:cNvPr>
          <p:cNvSpPr txBox="1"/>
          <p:nvPr/>
        </p:nvSpPr>
        <p:spPr>
          <a:xfrm>
            <a:off x="1868556" y="3429000"/>
            <a:ext cx="3474690" cy="1749700"/>
          </a:xfrm>
          <a:prstGeom prst="rect">
            <a:avLst/>
          </a:prstGeom>
          <a:noFill/>
          <a:ln>
            <a:solidFill>
              <a:schemeClr val="tx1"/>
            </a:solidFill>
          </a:ln>
        </p:spPr>
        <p:txBody>
          <a:bodyPr wrap="square">
            <a:spAutoFit/>
          </a:bodyPr>
          <a:lstStyle/>
          <a:p>
            <a:pPr algn="ctr"/>
            <a:r>
              <a:rPr lang="fr-FR" sz="1800" i="1" dirty="0">
                <a:effectLst/>
                <a:latin typeface="Calibri" panose="020F0502020204030204" pitchFamily="34" charset="0"/>
                <a:ea typeface="Calibri" panose="020F0502020204030204" pitchFamily="34" charset="0"/>
                <a:cs typeface="Arial" panose="020B0604020202020204" pitchFamily="34" charset="0"/>
              </a:rPr>
              <a:t>« Tu as peur ! lui dit-elle ; moi, je braverais tous les dangers du monde et sans sourciller. Je ne crains qu’une chose, c’est le moment où je serai seule après ton départ » (I,30)</a:t>
            </a:r>
            <a:endParaRPr lang="fr-FR" i="1" dirty="0"/>
          </a:p>
        </p:txBody>
      </p:sp>
    </p:spTree>
    <p:extLst>
      <p:ext uri="{BB962C8B-B14F-4D97-AF65-F5344CB8AC3E}">
        <p14:creationId xmlns:p14="http://schemas.microsoft.com/office/powerpoint/2010/main" val="2525537479"/>
      </p:ext>
    </p:extLst>
  </p:cSld>
  <p:clrMapOvr>
    <a:masterClrMapping/>
  </p:clrMapOvr>
  <p:transition spd="slow">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a:extLst>
              <a:ext uri="{FF2B5EF4-FFF2-40B4-BE49-F238E27FC236}">
                <a16:creationId xmlns:a16="http://schemas.microsoft.com/office/drawing/2014/main" id="{C191BE3B-970D-4F35-A598-8E6F8676D504}"/>
              </a:ext>
            </a:extLst>
          </p:cNvPr>
          <p:cNvSpPr txBox="1"/>
          <p:nvPr/>
        </p:nvSpPr>
        <p:spPr>
          <a:xfrm>
            <a:off x="202018" y="723581"/>
            <a:ext cx="12192000" cy="430887"/>
          </a:xfrm>
          <a:prstGeom prst="rect">
            <a:avLst/>
          </a:prstGeom>
          <a:noFill/>
        </p:spPr>
        <p:txBody>
          <a:bodyPr wrap="square">
            <a:spAutoFit/>
          </a:bodyPr>
          <a:lstStyle/>
          <a:p>
            <a:r>
              <a:rPr kumimoji="0" lang="fr-FR" sz="2200" b="0" i="0" u="none" strike="noStrike" kern="1200" cap="none" spc="0" normalizeH="0" baseline="0" noProof="0" dirty="0">
                <a:ln>
                  <a:noFill/>
                </a:ln>
                <a:solidFill>
                  <a:srgbClr val="000000"/>
                </a:solidFill>
                <a:effectLst/>
                <a:uLnTx/>
                <a:uFillTx/>
                <a:latin typeface="Calibri" panose="020F0502020204030204"/>
                <a:ea typeface="+mn-ea"/>
                <a:cs typeface="+mn-cs"/>
              </a:rPr>
              <a:t>2)</a:t>
            </a:r>
            <a:r>
              <a:rPr kumimoji="0" lang="fr-FR" sz="2200" b="0" i="0" u="sng" strike="noStrike" kern="1200" cap="none" spc="0" normalizeH="0" baseline="0" noProof="0" dirty="0">
                <a:ln>
                  <a:noFill/>
                </a:ln>
                <a:solidFill>
                  <a:srgbClr val="000000"/>
                </a:solidFill>
                <a:effectLst/>
                <a:uLnTx/>
                <a:uFillTx/>
                <a:latin typeface="Calibri" panose="020F0502020204030204"/>
                <a:ea typeface="+mn-ea"/>
                <a:cs typeface="+mn-cs"/>
              </a:rPr>
              <a:t>Un amour guerrier et idéalisé </a:t>
            </a:r>
            <a:r>
              <a:rPr lang="fr-FR" sz="2200" u="sng" dirty="0">
                <a:solidFill>
                  <a:srgbClr val="000000"/>
                </a:solidFill>
              </a:rPr>
              <a:t>mais impur : Mathilde de La Mole </a:t>
            </a:r>
            <a:r>
              <a:rPr kumimoji="0" lang="fr-FR" sz="2200" b="0" i="0" strike="noStrike" kern="1200" cap="none" spc="0" normalizeH="0" baseline="0" noProof="0" dirty="0">
                <a:ln>
                  <a:noFill/>
                </a:ln>
                <a:solidFill>
                  <a:srgbClr val="000000"/>
                </a:solidFill>
                <a:effectLst/>
                <a:uLnTx/>
                <a:uFillTx/>
                <a:latin typeface="Calibri" panose="020F0502020204030204"/>
                <a:ea typeface="+mn-ea"/>
                <a:cs typeface="+mn-cs"/>
              </a:rPr>
              <a:t> </a:t>
            </a:r>
            <a:endParaRPr lang="fr-FR" sz="2200" dirty="0"/>
          </a:p>
        </p:txBody>
      </p:sp>
      <p:pic>
        <p:nvPicPr>
          <p:cNvPr id="2" name="Image 1">
            <a:extLst>
              <a:ext uri="{FF2B5EF4-FFF2-40B4-BE49-F238E27FC236}">
                <a16:creationId xmlns:a16="http://schemas.microsoft.com/office/drawing/2014/main" id="{415E8845-2E52-4194-8C11-B032AC559A1D}"/>
              </a:ext>
            </a:extLst>
          </p:cNvPr>
          <p:cNvPicPr>
            <a:picLocks noChangeAspect="1"/>
          </p:cNvPicPr>
          <p:nvPr/>
        </p:nvPicPr>
        <p:blipFill>
          <a:blip r:embed="rId2"/>
          <a:stretch>
            <a:fillRect/>
          </a:stretch>
        </p:blipFill>
        <p:spPr>
          <a:xfrm>
            <a:off x="202018" y="2549866"/>
            <a:ext cx="4561367" cy="2526894"/>
          </a:xfrm>
          <a:prstGeom prst="rect">
            <a:avLst/>
          </a:prstGeom>
        </p:spPr>
      </p:pic>
      <p:sp>
        <p:nvSpPr>
          <p:cNvPr id="3" name="ZoneTexte 2">
            <a:extLst>
              <a:ext uri="{FF2B5EF4-FFF2-40B4-BE49-F238E27FC236}">
                <a16:creationId xmlns:a16="http://schemas.microsoft.com/office/drawing/2014/main" id="{9DE58496-7C94-460C-ABB1-94D96A8E4BC0}"/>
              </a:ext>
            </a:extLst>
          </p:cNvPr>
          <p:cNvSpPr txBox="1"/>
          <p:nvPr/>
        </p:nvSpPr>
        <p:spPr>
          <a:xfrm>
            <a:off x="919639" y="5596102"/>
            <a:ext cx="3359889" cy="923330"/>
          </a:xfrm>
          <a:prstGeom prst="rect">
            <a:avLst/>
          </a:prstGeom>
          <a:noFill/>
          <a:ln>
            <a:solidFill>
              <a:schemeClr val="tx1"/>
            </a:solidFill>
          </a:ln>
        </p:spPr>
        <p:txBody>
          <a:bodyPr wrap="square" rtlCol="0">
            <a:spAutoFit/>
          </a:bodyPr>
          <a:lstStyle/>
          <a:p>
            <a:pPr algn="ctr"/>
            <a:r>
              <a:rPr lang="fr-FR" b="1" dirty="0"/>
              <a:t>Mathilde de La Mole</a:t>
            </a:r>
          </a:p>
          <a:p>
            <a:pPr algn="ctr"/>
            <a:r>
              <a:rPr lang="fr-FR" dirty="0"/>
              <a:t>Téléfilm </a:t>
            </a:r>
            <a:r>
              <a:rPr lang="fr-FR" i="1" dirty="0"/>
              <a:t>Le Rouge et le Noir </a:t>
            </a:r>
          </a:p>
          <a:p>
            <a:pPr algn="ctr"/>
            <a:r>
              <a:rPr lang="fr-FR" b="0" i="0" dirty="0">
                <a:effectLst/>
              </a:rPr>
              <a:t>Jean-Daniel Verhaeghe, 1997</a:t>
            </a:r>
            <a:endParaRPr lang="fr-FR" dirty="0"/>
          </a:p>
        </p:txBody>
      </p:sp>
      <p:sp>
        <p:nvSpPr>
          <p:cNvPr id="7" name="ZoneTexte 6">
            <a:extLst>
              <a:ext uri="{FF2B5EF4-FFF2-40B4-BE49-F238E27FC236}">
                <a16:creationId xmlns:a16="http://schemas.microsoft.com/office/drawing/2014/main" id="{15189906-63CB-443B-BAC8-EB68D1CB1BB9}"/>
              </a:ext>
            </a:extLst>
          </p:cNvPr>
          <p:cNvSpPr txBox="1"/>
          <p:nvPr/>
        </p:nvSpPr>
        <p:spPr>
          <a:xfrm>
            <a:off x="8476343" y="4879959"/>
            <a:ext cx="3248517" cy="1777731"/>
          </a:xfrm>
          <a:prstGeom prst="rect">
            <a:avLst/>
          </a:prstGeom>
          <a:noFill/>
          <a:ln>
            <a:solidFill>
              <a:schemeClr val="tx1"/>
            </a:solidFill>
          </a:ln>
        </p:spPr>
        <p:txBody>
          <a:bodyPr wrap="square">
            <a:spAutoFit/>
          </a:bodyPr>
          <a:lstStyle/>
          <a:p>
            <a:pPr algn="just" fontAlgn="auto">
              <a:lnSpc>
                <a:spcPct val="102000"/>
              </a:lnSpc>
              <a:spcAft>
                <a:spcPts val="800"/>
              </a:spcAft>
            </a:pPr>
            <a:r>
              <a:rPr lang="fr-FR" sz="1800" i="1" dirty="0">
                <a:effectLst/>
                <a:latin typeface="Calibri" panose="020F0502020204030204" pitchFamily="34" charset="0"/>
                <a:ea typeface="Calibri" panose="020F0502020204030204" pitchFamily="34" charset="0"/>
                <a:cs typeface="Arial" panose="020B0604020202020204" pitchFamily="34" charset="0"/>
              </a:rPr>
              <a:t>« J’ai donc été sur le point d’être tuée par mon amant ! se disait-elle. Cette idée la transportait dans les plus belles années du siècle de Charles IX et de Henri III ». (II, 17 )</a:t>
            </a:r>
          </a:p>
        </p:txBody>
      </p:sp>
      <p:sp>
        <p:nvSpPr>
          <p:cNvPr id="9" name="ZoneTexte 8">
            <a:extLst>
              <a:ext uri="{FF2B5EF4-FFF2-40B4-BE49-F238E27FC236}">
                <a16:creationId xmlns:a16="http://schemas.microsoft.com/office/drawing/2014/main" id="{A4B1C5EF-A5D1-4A4C-A203-FE01DB183190}"/>
              </a:ext>
            </a:extLst>
          </p:cNvPr>
          <p:cNvSpPr txBox="1"/>
          <p:nvPr/>
        </p:nvSpPr>
        <p:spPr>
          <a:xfrm>
            <a:off x="5410200" y="1551074"/>
            <a:ext cx="3210339" cy="1210789"/>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il y a déjà de la grandeur et de l’audace à oser aimer un homme placé si loin de moi par sa position sociale » (II, 11)</a:t>
            </a:r>
            <a:endParaRPr lang="fr-FR" i="1" dirty="0"/>
          </a:p>
        </p:txBody>
      </p:sp>
      <p:sp>
        <p:nvSpPr>
          <p:cNvPr id="11" name="ZoneTexte 10">
            <a:extLst>
              <a:ext uri="{FF2B5EF4-FFF2-40B4-BE49-F238E27FC236}">
                <a16:creationId xmlns:a16="http://schemas.microsoft.com/office/drawing/2014/main" id="{EED6FBF2-9AB3-4EC9-82AF-1D405D0FAC8C}"/>
              </a:ext>
            </a:extLst>
          </p:cNvPr>
          <p:cNvSpPr txBox="1"/>
          <p:nvPr/>
        </p:nvSpPr>
        <p:spPr>
          <a:xfrm>
            <a:off x="5151784" y="3065704"/>
            <a:ext cx="6195390" cy="1495218"/>
          </a:xfrm>
          <a:prstGeom prst="rect">
            <a:avLst/>
          </a:prstGeom>
          <a:noFill/>
          <a:ln>
            <a:solidFill>
              <a:schemeClr val="tx1"/>
            </a:solidFill>
          </a:ln>
        </p:spPr>
        <p:txBody>
          <a:bodyPr wrap="square">
            <a:spAutoFit/>
          </a:bodyPr>
          <a:lstStyle/>
          <a:p>
            <a:pPr algn="just" fontAlgn="auto">
              <a:lnSpc>
                <a:spcPct val="102000"/>
              </a:lnSpc>
              <a:spcAft>
                <a:spcPts val="800"/>
              </a:spcAft>
            </a:pPr>
            <a:r>
              <a:rPr lang="fr-FR" sz="1800" i="1" dirty="0">
                <a:effectLst/>
                <a:latin typeface="Calibri" panose="020F0502020204030204" pitchFamily="34" charset="0"/>
                <a:ea typeface="Calibri" panose="020F0502020204030204" pitchFamily="34" charset="0"/>
                <a:cs typeface="Arial" panose="020B0604020202020204" pitchFamily="34" charset="0"/>
              </a:rPr>
              <a:t> « Les jouissances d’orgueil inondaient le cœur de Mathilde ; elle avait donc pu rompre à tout jamais ! Triompher si complètement d’un penchant si puissant la rendait parfaitement heureuse. Ainsi ce petit monsieur comprendre, et une fois pour toutes, qu’il n’a et n’aura jamais aucun empire sur moi » (II, 20)</a:t>
            </a:r>
          </a:p>
        </p:txBody>
      </p:sp>
    </p:spTree>
    <p:extLst>
      <p:ext uri="{BB962C8B-B14F-4D97-AF65-F5344CB8AC3E}">
        <p14:creationId xmlns:p14="http://schemas.microsoft.com/office/powerpoint/2010/main" val="3650286297"/>
      </p:ext>
    </p:extLst>
  </p:cSld>
  <p:clrMapOvr>
    <a:masterClrMapping/>
  </p:clrMapOvr>
  <p:transition spd="slow">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C9C9FD6-C20D-4E03-A9FC-EC9875EA01DB}"/>
              </a:ext>
            </a:extLst>
          </p:cNvPr>
          <p:cNvSpPr txBox="1"/>
          <p:nvPr/>
        </p:nvSpPr>
        <p:spPr>
          <a:xfrm>
            <a:off x="2745193" y="536116"/>
            <a:ext cx="6701613"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lang="fr-FR" sz="2400" b="1" dirty="0">
                <a:solidFill>
                  <a:srgbClr val="000000"/>
                </a:solidFill>
                <a:latin typeface="Calibri"/>
              </a:rPr>
              <a:t>B)Deux femmes inaccessibles aux valeurs opposées</a:t>
            </a:r>
            <a:endParaRPr kumimoji="0" lang="fr-FR" sz="2400" b="1" i="0" strike="noStrike" kern="1200" cap="none" spc="0" normalizeH="0" baseline="0" noProof="0" dirty="0">
              <a:ln>
                <a:noFill/>
              </a:ln>
              <a:solidFill>
                <a:srgbClr val="000000"/>
              </a:solidFill>
              <a:effectLst/>
              <a:uLnTx/>
              <a:uFillTx/>
              <a:latin typeface="Calibri"/>
              <a:ea typeface="+mn-ea"/>
              <a:cs typeface="+mn-cs"/>
            </a:endParaRPr>
          </a:p>
        </p:txBody>
      </p:sp>
      <p:sp>
        <p:nvSpPr>
          <p:cNvPr id="7" name="ZoneTexte 6">
            <a:extLst>
              <a:ext uri="{FF2B5EF4-FFF2-40B4-BE49-F238E27FC236}">
                <a16:creationId xmlns:a16="http://schemas.microsoft.com/office/drawing/2014/main" id="{90D79DB0-F558-4354-A93A-74A1BDA2405F}"/>
              </a:ext>
            </a:extLst>
          </p:cNvPr>
          <p:cNvSpPr txBox="1"/>
          <p:nvPr/>
        </p:nvSpPr>
        <p:spPr>
          <a:xfrm>
            <a:off x="443909" y="1284308"/>
            <a:ext cx="6097772" cy="461665"/>
          </a:xfrm>
          <a:prstGeom prst="rect">
            <a:avLst/>
          </a:prstGeom>
          <a:noFill/>
        </p:spPr>
        <p:txBody>
          <a:bodyPr wrap="square">
            <a:spAutoFit/>
          </a:bodyPr>
          <a:lstStyle/>
          <a:p>
            <a:r>
              <a:rPr kumimoji="0" lang="fr-FR" sz="2300" b="0" i="0" u="none" strike="noStrike" kern="1200" cap="none" spc="0" normalizeH="0" baseline="0" noProof="0" dirty="0">
                <a:ln>
                  <a:noFill/>
                </a:ln>
                <a:solidFill>
                  <a:srgbClr val="000000"/>
                </a:solidFill>
                <a:effectLst/>
                <a:uLnTx/>
                <a:uFillTx/>
                <a:latin typeface="Calibri" panose="020F0502020204030204"/>
                <a:ea typeface="+mn-ea"/>
                <a:cs typeface="+mn-cs"/>
              </a:rPr>
              <a:t>1) </a:t>
            </a:r>
            <a:r>
              <a:rPr kumimoji="0" lang="fr-FR" sz="24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Mme de </a:t>
            </a:r>
            <a:r>
              <a:rPr kumimoji="0" lang="fr-FR" sz="2400" b="0" i="0" u="sng"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Rênal</a:t>
            </a:r>
            <a:r>
              <a:rPr kumimoji="0" lang="fr-FR" sz="24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 : La femme sublime </a:t>
            </a:r>
            <a:endParaRPr lang="fr-FR" u="sng" dirty="0"/>
          </a:p>
        </p:txBody>
      </p:sp>
      <p:pic>
        <p:nvPicPr>
          <p:cNvPr id="2" name="Image 1">
            <a:extLst>
              <a:ext uri="{FF2B5EF4-FFF2-40B4-BE49-F238E27FC236}">
                <a16:creationId xmlns:a16="http://schemas.microsoft.com/office/drawing/2014/main" id="{0504DDC5-1483-40BF-A11C-90F95A70F1EC}"/>
              </a:ext>
            </a:extLst>
          </p:cNvPr>
          <p:cNvPicPr>
            <a:picLocks noChangeAspect="1"/>
          </p:cNvPicPr>
          <p:nvPr/>
        </p:nvPicPr>
        <p:blipFill>
          <a:blip r:embed="rId2"/>
          <a:stretch>
            <a:fillRect/>
          </a:stretch>
        </p:blipFill>
        <p:spPr>
          <a:xfrm>
            <a:off x="7963786" y="2381692"/>
            <a:ext cx="3948223" cy="2961167"/>
          </a:xfrm>
          <a:prstGeom prst="rect">
            <a:avLst/>
          </a:prstGeom>
        </p:spPr>
      </p:pic>
      <p:sp>
        <p:nvSpPr>
          <p:cNvPr id="3" name="ZoneTexte 2">
            <a:extLst>
              <a:ext uri="{FF2B5EF4-FFF2-40B4-BE49-F238E27FC236}">
                <a16:creationId xmlns:a16="http://schemas.microsoft.com/office/drawing/2014/main" id="{AAA38DCF-35B6-4705-BDF4-8E68F57A6298}"/>
              </a:ext>
            </a:extLst>
          </p:cNvPr>
          <p:cNvSpPr txBox="1"/>
          <p:nvPr/>
        </p:nvSpPr>
        <p:spPr>
          <a:xfrm>
            <a:off x="8367823" y="5585021"/>
            <a:ext cx="3179135" cy="923330"/>
          </a:xfrm>
          <a:prstGeom prst="rect">
            <a:avLst/>
          </a:prstGeom>
          <a:noFill/>
          <a:ln>
            <a:solidFill>
              <a:schemeClr val="tx1"/>
            </a:solidFill>
          </a:ln>
        </p:spPr>
        <p:txBody>
          <a:bodyPr wrap="square" rtlCol="0">
            <a:spAutoFit/>
          </a:bodyPr>
          <a:lstStyle/>
          <a:p>
            <a:pPr algn="ctr"/>
            <a:r>
              <a:rPr lang="fr-FR" b="1" dirty="0"/>
              <a:t>Mme de </a:t>
            </a:r>
            <a:r>
              <a:rPr lang="fr-FR" b="1" dirty="0" err="1"/>
              <a:t>Rênal</a:t>
            </a:r>
            <a:r>
              <a:rPr lang="fr-FR" b="1" dirty="0"/>
              <a:t> et Julien Sorel</a:t>
            </a:r>
          </a:p>
          <a:p>
            <a:pPr algn="ctr"/>
            <a:r>
              <a:rPr lang="fr-FR" i="1" dirty="0"/>
              <a:t>Le Rouge et le Noir</a:t>
            </a:r>
          </a:p>
          <a:p>
            <a:pPr algn="ctr"/>
            <a:r>
              <a:rPr lang="fr-FR" b="0" i="0" cap="all" dirty="0" err="1">
                <a:effectLst/>
              </a:rPr>
              <a:t>ClAUDE</a:t>
            </a:r>
            <a:r>
              <a:rPr lang="fr-FR" b="0" i="0" cap="all" dirty="0">
                <a:effectLst/>
              </a:rPr>
              <a:t> AUTANT-LARA</a:t>
            </a:r>
            <a:r>
              <a:rPr lang="fr-FR" b="0" cap="all" dirty="0">
                <a:effectLst/>
              </a:rPr>
              <a:t>, 1954</a:t>
            </a:r>
            <a:endParaRPr lang="fr-FR" dirty="0"/>
          </a:p>
        </p:txBody>
      </p:sp>
      <p:sp>
        <p:nvSpPr>
          <p:cNvPr id="8" name="ZoneTexte 7">
            <a:extLst>
              <a:ext uri="{FF2B5EF4-FFF2-40B4-BE49-F238E27FC236}">
                <a16:creationId xmlns:a16="http://schemas.microsoft.com/office/drawing/2014/main" id="{19F9C8C9-C222-437B-A8F2-5B83944CB2E2}"/>
              </a:ext>
            </a:extLst>
          </p:cNvPr>
          <p:cNvSpPr txBox="1"/>
          <p:nvPr/>
        </p:nvSpPr>
        <p:spPr>
          <a:xfrm>
            <a:off x="445681" y="4484710"/>
            <a:ext cx="6096000" cy="1200329"/>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femme grande, bien faite, qui avait été la beauté du pays [… et] un certain air de simplicité, et de la jeunesse dans la démarche ; aux yeux d’un Parisien, cette grâce naïve, plein d’innocence et de vivacité » (I,3)</a:t>
            </a:r>
            <a:endParaRPr lang="fr-FR" i="1" dirty="0"/>
          </a:p>
        </p:txBody>
      </p:sp>
      <p:sp>
        <p:nvSpPr>
          <p:cNvPr id="10" name="ZoneTexte 9">
            <a:extLst>
              <a:ext uri="{FF2B5EF4-FFF2-40B4-BE49-F238E27FC236}">
                <a16:creationId xmlns:a16="http://schemas.microsoft.com/office/drawing/2014/main" id="{37F028D7-2D17-4898-AF15-DA4972DC3E06}"/>
              </a:ext>
            </a:extLst>
          </p:cNvPr>
          <p:cNvSpPr txBox="1"/>
          <p:nvPr/>
        </p:nvSpPr>
        <p:spPr>
          <a:xfrm>
            <a:off x="1180215" y="2381692"/>
            <a:ext cx="6096000" cy="1200329"/>
          </a:xfrm>
          <a:prstGeom prst="rect">
            <a:avLst/>
          </a:prstGeom>
          <a:noFill/>
          <a:ln>
            <a:solidFill>
              <a:schemeClr val="tx1"/>
            </a:solidFill>
          </a:ln>
        </p:spPr>
        <p:txBody>
          <a:bodyPr wrap="square">
            <a:spAutoFit/>
          </a:bodyPr>
          <a:lstStyle/>
          <a:p>
            <a:r>
              <a:rPr lang="fr-FR" sz="1800" i="1" dirty="0">
                <a:effectLst/>
                <a:latin typeface="Calibri" panose="020F0502020204030204" pitchFamily="34" charset="0"/>
                <a:ea typeface="Calibri" panose="020F0502020204030204" pitchFamily="34" charset="0"/>
                <a:cs typeface="Arial" panose="020B0604020202020204" pitchFamily="34" charset="0"/>
              </a:rPr>
              <a:t>« Elle était accoutumée à avoir ses fils couchés dans sa chambre. Le matin, bien des larmes avait coulé quand elle avait vu transporter leurs petits lits dans l’appartement destiné au précepteur » (I,5)</a:t>
            </a:r>
            <a:endParaRPr lang="fr-FR" i="1" dirty="0"/>
          </a:p>
        </p:txBody>
      </p:sp>
    </p:spTree>
    <p:extLst>
      <p:ext uri="{BB962C8B-B14F-4D97-AF65-F5344CB8AC3E}">
        <p14:creationId xmlns:p14="http://schemas.microsoft.com/office/powerpoint/2010/main" val="1483070599"/>
      </p:ext>
    </p:extLst>
  </p:cSld>
  <p:clrMapOvr>
    <a:masterClrMapping/>
  </p:clrMapOvr>
  <p:transition spd="slow">
    <p:split orient="vert"/>
  </p:transition>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1432</TotalTime>
  <Words>1228</Words>
  <Application>Microsoft Office PowerPoint</Application>
  <PresentationFormat>Grand écran</PresentationFormat>
  <Paragraphs>73</Paragraphs>
  <Slides>11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Arial</vt:lpstr>
      <vt:lpstr>Calibri</vt:lpstr>
      <vt:lpstr>Calibri Light</vt:lpstr>
      <vt:lpstr>Castellar</vt:lpstr>
      <vt:lpstr>Thème Office</vt:lpstr>
      <vt:lpstr>Présentation PowerPoint</vt:lpstr>
      <vt:lpstr>Comment Stendhal construit-t-il à travers son roman deux figures féminines opposées entre esthétiques et valeurs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EL KHOKH Rhizlaine</dc:creator>
  <cp:lastModifiedBy>Jeanne Semavoine</cp:lastModifiedBy>
  <cp:revision>38</cp:revision>
  <dcterms:created xsi:type="dcterms:W3CDTF">2021-03-09T10:01:07Z</dcterms:created>
  <dcterms:modified xsi:type="dcterms:W3CDTF">2021-03-15T16:58:00Z</dcterms:modified>
</cp:coreProperties>
</file>