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58" r:id="rId4"/>
    <p:sldId id="259" r:id="rId5"/>
    <p:sldId id="260" r:id="rId6"/>
    <p:sldId id="261" r:id="rId7"/>
  </p:sldIdLst>
  <p:sldSz cx="10080625" cy="5670550"/>
  <p:notesSz cx="7559675" cy="10691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3"/>
    <p:restoredTop sz="94682"/>
  </p:normalViewPr>
  <p:slideViewPr>
    <p:cSldViewPr snapToGrid="0" snapToObjects="1">
      <p:cViewPr varScale="1">
        <p:scale>
          <a:sx n="174" d="100"/>
          <a:sy n="174" d="100"/>
        </p:scale>
        <p:origin x="46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92E1549F-7E8A-6643-931C-49B75FF6ACD0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  <a:effectLst>
            <a:outerShdw dist="35638" dir="2700000" algn="tl">
              <a:srgbClr val="3465A4"/>
            </a:outerShdw>
          </a:effectLst>
        </p:spPr>
        <p:txBody>
          <a:bodyPr vert="horz" wrap="square" lIns="90000" tIns="45000" rIns="90000" bIns="45000" anchorCtr="0" compatLnSpc="0">
            <a:spAutoFit/>
          </a:bodyPr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fr-FR" sz="1400" b="0" i="0" u="none" strike="noStrike" kern="1200">
              <a:ln>
                <a:noFill/>
              </a:ln>
              <a:solidFill>
                <a:srgbClr val="FFFFFF"/>
              </a:solidFill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2D887143-993E-314E-BFED-62B34B1489DD}"/>
              </a:ext>
            </a:extLst>
          </p:cNvPr>
          <p:cNvSpPr txBox="1">
            <a:spLocks noGrp="1"/>
          </p:cNvSpPr>
          <p:nvPr>
            <p:ph type="dt" sz="quarter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  <a:effectLst>
            <a:outerShdw dist="35638" dir="2700000" algn="tl">
              <a:srgbClr val="3465A4"/>
            </a:outerShdw>
          </a:effectLst>
        </p:spPr>
        <p:txBody>
          <a:bodyPr vert="horz" wrap="square" lIns="90000" tIns="45000" rIns="90000" bIns="45000" anchorCtr="0" compatLnSpc="0">
            <a:spAutoFit/>
          </a:bodyPr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fr-FR" sz="1400" b="0" i="0" u="none" strike="noStrike" kern="1200">
              <a:ln>
                <a:noFill/>
              </a:ln>
              <a:solidFill>
                <a:srgbClr val="FFFFFF"/>
              </a:solidFill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41A35D1-3163-0141-8CAB-D1D54C375962}"/>
              </a:ext>
            </a:extLst>
          </p:cNvPr>
          <p:cNvSpPr txBox="1">
            <a:spLocks noGrp="1"/>
          </p:cNvSpPr>
          <p:nvPr>
            <p:ph type="ftr" sz="quarte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  <a:effectLst>
            <a:outerShdw dist="35638" dir="2700000" algn="tl">
              <a:srgbClr val="3465A4"/>
            </a:outerShdw>
          </a:effectLst>
        </p:spPr>
        <p:txBody>
          <a:bodyPr vert="horz" wrap="square" lIns="90000" tIns="45000" rIns="90000" bIns="45000" anchor="b" anchorCtr="0" compatLnSpc="0">
            <a:spAutoFit/>
          </a:bodyPr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fr-FR" sz="1400" b="0" i="0" u="none" strike="noStrike" kern="1200">
              <a:ln>
                <a:noFill/>
              </a:ln>
              <a:solidFill>
                <a:srgbClr val="FFFFFF"/>
              </a:solidFill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0796F0F-5F0A-E044-BA4C-951B67120A16}"/>
              </a:ext>
            </a:extLst>
          </p:cNvPr>
          <p:cNvSpPr txBox="1">
            <a:spLocks noGrp="1"/>
          </p:cNvSpPr>
          <p:nvPr>
            <p:ph type="sldNum" sz="quarter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  <a:effectLst>
            <a:outerShdw dist="35638" dir="2700000" algn="tl">
              <a:srgbClr val="3465A4"/>
            </a:outerShdw>
          </a:effectLst>
        </p:spPr>
        <p:txBody>
          <a:bodyPr vert="horz" wrap="square" lIns="90000" tIns="45000" rIns="90000" bIns="45000" anchor="b" anchorCtr="0" compatLnSpc="0">
            <a:spAutoFit/>
          </a:bodyPr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63604656-0AA6-DA4F-A387-CE2EFE47519E}" type="slidenum">
              <a:t>‹N°›</a:t>
            </a:fld>
            <a:endParaRPr lang="fr-FR" sz="1400" b="0" i="0" u="none" strike="noStrike" kern="1200">
              <a:ln>
                <a:noFill/>
              </a:ln>
              <a:solidFill>
                <a:srgbClr val="FFFFFF"/>
              </a:solidFill>
              <a:latin typeface="Liberation Sans" pitchFamily="18"/>
              <a:ea typeface="Segoe UI" pitchFamily="2"/>
              <a:cs typeface="Tahoma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10492914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D3DB8D4A-D759-454E-8F3B-6BBD82B7996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720000" y="900000"/>
            <a:ext cx="6120000" cy="3441600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1084E7AE-0A22-D643-8FF1-43E5B5D07170}"/>
              </a:ext>
            </a:extLst>
          </p:cNvPr>
          <p:cNvSpPr txBox="1">
            <a:spLocks noGrp="1"/>
          </p:cNvSpPr>
          <p:nvPr>
            <p:ph type="body" sz="quarter" idx="3"/>
          </p:nvPr>
        </p:nvSpPr>
        <p:spPr>
          <a:xfrm>
            <a:off x="720000" y="4680000"/>
            <a:ext cx="6120000" cy="5040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fr-FR"/>
          </a:p>
        </p:txBody>
      </p:sp>
      <p:sp>
        <p:nvSpPr>
          <p:cNvPr id="4" name="Espace réservé de l'en-tête 3">
            <a:extLst>
              <a:ext uri="{FF2B5EF4-FFF2-40B4-BE49-F238E27FC236}">
                <a16:creationId xmlns:a16="http://schemas.microsoft.com/office/drawing/2014/main" id="{4B3E5ED5-9DFD-2744-846E-3E88B3E15751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Ctr="0">
            <a:spAutoFit/>
          </a:bodyPr>
          <a:lstStyle>
            <a:lvl1pPr lvl="0" rtl="0" hangingPunct="0">
              <a:buNone/>
              <a:tabLst/>
              <a:defRPr lang="fr-FR" sz="1400" kern="1200">
                <a:latin typeface="Liberation Sans" pitchFamily="18"/>
                <a:ea typeface="Segoe UI" pitchFamily="2"/>
                <a:cs typeface="Tahoma" pitchFamily="2"/>
              </a:defRPr>
            </a:lvl1pPr>
          </a:lstStyle>
          <a:p>
            <a:pPr lvl="0"/>
            <a:endParaRPr lang="fr-FR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56CD44A-15E2-7045-9522-F9834FCD2DF3}"/>
              </a:ext>
            </a:extLst>
          </p:cNvPr>
          <p:cNvSpPr txBox="1"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Ctr="0">
            <a:spAutoFit/>
          </a:bodyPr>
          <a:lstStyle>
            <a:lvl1pPr lvl="0" algn="r" rtl="0" hangingPunct="0">
              <a:buNone/>
              <a:tabLst/>
              <a:defRPr lang="fr-FR" sz="1400" kern="1200">
                <a:latin typeface="Liberation Sans" pitchFamily="18"/>
                <a:ea typeface="Segoe UI" pitchFamily="2"/>
                <a:cs typeface="Tahoma" pitchFamily="2"/>
              </a:defRPr>
            </a:lvl1pPr>
          </a:lstStyle>
          <a:p>
            <a:pPr lvl="0"/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69D9FC-F582-6044-9858-C81C13FC6979}"/>
              </a:ext>
            </a:extLst>
          </p:cNvPr>
          <p:cNvSpPr txBox="1">
            <a:spLocks noGrp="1"/>
          </p:cNvSpPr>
          <p:nvPr>
            <p:ph type="ftr" sz="quarter" idx="4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="b" anchorCtr="0">
            <a:spAutoFit/>
          </a:bodyPr>
          <a:lstStyle>
            <a:lvl1pPr lvl="0" rtl="0" hangingPunct="0">
              <a:buNone/>
              <a:tabLst/>
              <a:defRPr lang="fr-FR" sz="1400" kern="1200">
                <a:latin typeface="Liberation Sans" pitchFamily="18"/>
                <a:ea typeface="Segoe UI" pitchFamily="2"/>
                <a:cs typeface="Tahoma" pitchFamily="2"/>
              </a:defRPr>
            </a:lvl1pPr>
          </a:lstStyle>
          <a:p>
            <a:pPr lvl="0"/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1D7963A-84A7-7547-88E6-0C46DA5E4076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="b" anchorCtr="0">
            <a:spAutoFit/>
          </a:bodyPr>
          <a:lstStyle>
            <a:lvl1pPr lvl="0" algn="r" rtl="0" hangingPunct="0">
              <a:buNone/>
              <a:tabLst/>
              <a:defRPr lang="fr-FR" sz="1400" kern="1200">
                <a:latin typeface="Liberation Sans" pitchFamily="18"/>
                <a:ea typeface="Segoe UI" pitchFamily="2"/>
                <a:cs typeface="Tahoma" pitchFamily="2"/>
              </a:defRPr>
            </a:lvl1pPr>
          </a:lstStyle>
          <a:p>
            <a:pPr lvl="0"/>
            <a:fld id="{78F31D49-50E4-5D47-A1BE-5016DA0C7B83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5760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0" hangingPunct="0">
      <a:tabLst/>
      <a:defRPr lang="fr-FR" sz="2000" b="0" i="0" u="none" strike="noStrike" kern="1200">
        <a:ln>
          <a:noFill/>
        </a:ln>
        <a:latin typeface="Liberation Sans" pitchFamily="18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0C1B1EB-424D-5C4E-835F-3CB7946AF551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spAutoFit/>
          </a:bodyPr>
          <a:lstStyle/>
          <a:p>
            <a:pPr lvl="0"/>
            <a:fld id="{0F086C13-C0CC-FD46-9DE1-714ABE023569}" type="slidenum">
              <a:t>1</a:t>
            </a:fld>
            <a:endParaRPr lang="fr-FR"/>
          </a:p>
        </p:txBody>
      </p:sp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4E8B86FD-CC8E-CA4C-941C-E6343440D400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720725" y="900113"/>
            <a:ext cx="6119813" cy="3441700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E8772118-D552-2C4D-A5CC-6C70DA4D572F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56000" y="5078520"/>
            <a:ext cx="6047640" cy="4811040"/>
          </a:xfrm>
        </p:spPr>
        <p:txBody>
          <a:bodyPr vert="horz">
            <a:spAutoFit/>
          </a:bodyPr>
          <a:lstStyle/>
          <a:p>
            <a:pPr rtl="0"/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11CEE03-D6FC-2745-80A6-1293194D2C2E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spAutoFit/>
          </a:bodyPr>
          <a:lstStyle/>
          <a:p>
            <a:pPr lvl="0"/>
            <a:fld id="{07CD4F05-4CE0-644D-8562-9F8999474EC4}" type="slidenum">
              <a:t>2</a:t>
            </a:fld>
            <a:endParaRPr lang="fr-FR"/>
          </a:p>
        </p:txBody>
      </p:sp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2CE138E3-2125-0144-81FB-5F83649E22DC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720725" y="900113"/>
            <a:ext cx="6119813" cy="3441700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3545F9B-4363-7F41-B1A2-D1E76308950B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 vert="horz"/>
          <a:lstStyle/>
          <a:p>
            <a:pPr rtl="0"/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505D1BB-843F-344C-A2CB-99ECB97CDA5C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spAutoFit/>
          </a:bodyPr>
          <a:lstStyle/>
          <a:p>
            <a:pPr lvl="0"/>
            <a:fld id="{B2A9C8F7-5EDB-B445-B40D-498CDDDF8FDF}" type="slidenum">
              <a:t>3</a:t>
            </a:fld>
            <a:endParaRPr lang="fr-FR"/>
          </a:p>
        </p:txBody>
      </p:sp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A7C45807-5DD6-3B4C-A592-652C10FAB72C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720725" y="900113"/>
            <a:ext cx="6119813" cy="3441700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FFF77CD8-5487-8641-909C-7549B1EF3244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 vert="horz"/>
          <a:lstStyle/>
          <a:p>
            <a:pPr rtl="0"/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EF5D667-C3FC-BE4C-93A9-36721DC2F924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spAutoFit/>
          </a:bodyPr>
          <a:lstStyle/>
          <a:p>
            <a:pPr lvl="0"/>
            <a:fld id="{A8A6CA4A-DE29-C744-BF76-84E134CA4B12}" type="slidenum">
              <a:t>4</a:t>
            </a:fld>
            <a:endParaRPr lang="fr-FR"/>
          </a:p>
        </p:txBody>
      </p:sp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F85817B0-07AC-EA4C-8562-51F6A04E20BA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720725" y="900113"/>
            <a:ext cx="6119813" cy="3441700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BFC40D1D-B118-494B-874A-04DBB055416B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 vert="horz"/>
          <a:lstStyle/>
          <a:p>
            <a:pPr rtl="0"/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65C2DD2-5B39-B94F-8062-947754A502F6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spAutoFit/>
          </a:bodyPr>
          <a:lstStyle/>
          <a:p>
            <a:pPr lvl="0"/>
            <a:fld id="{B4D0A7A4-139C-D845-85E9-667695728296}" type="slidenum">
              <a:t>5</a:t>
            </a:fld>
            <a:endParaRPr lang="fr-FR"/>
          </a:p>
        </p:txBody>
      </p:sp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5F6E8CB0-C624-E045-87C1-EF28723489FC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720725" y="900113"/>
            <a:ext cx="6119813" cy="3441700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6A48DF20-2E92-3648-9B91-F3BD185390F6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 vert="horz"/>
          <a:lstStyle/>
          <a:p>
            <a:pPr rtl="0"/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AF37144-3F6B-C044-83DC-232F35661169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spAutoFit/>
          </a:bodyPr>
          <a:lstStyle/>
          <a:p>
            <a:pPr lvl="0"/>
            <a:fld id="{E4ABB6ED-17D9-624C-B037-B62EEE5319AE}" type="slidenum">
              <a:t>6</a:t>
            </a:fld>
            <a:endParaRPr lang="fr-FR"/>
          </a:p>
        </p:txBody>
      </p:sp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69742AE5-481F-6646-8EAF-9B6B83097DAE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720725" y="900113"/>
            <a:ext cx="6119813" cy="3441700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2EFB686-A4E1-2E43-B4F1-28164346C14F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 vert="horz"/>
          <a:lstStyle/>
          <a:p>
            <a:pPr rtl="0"/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AC1C3F-A308-1D46-833C-ABBFF1E26F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0475" y="928688"/>
            <a:ext cx="7559675" cy="1973262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3B6BAC7C-9E96-8947-8AC7-ABE4E75987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0475" y="2978150"/>
            <a:ext cx="7559675" cy="137001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F951A30-DA1F-3340-AE60-6FA68C0AA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D8EE495-C29B-4246-80CC-C8508B4511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F164035-0682-7B42-88EB-CE44D19B4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E2FAFC5-29E6-7047-B2D1-9553D65BFB3C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0715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DAF6478-7D09-064C-A98F-7AB24162A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99DCE11B-35BB-AC45-8EA6-1BC3BADB27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82BA38D-6997-1849-8E05-54E7EF5868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9C182B0-09D7-C749-9195-10BC20247C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D8F374-9E90-CD4A-ACE2-36561040C2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39D9FCFE-2D2C-834C-8DDA-5B4DB0AA5073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26432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CEBEE897-138A-0F42-9D22-232A8C8097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280275" y="269875"/>
            <a:ext cx="2259013" cy="4589463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F528896-CBDD-1546-A0FB-D276613993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03238" y="269875"/>
            <a:ext cx="6624637" cy="4589463"/>
          </a:xfrm>
        </p:spPr>
        <p:txBody>
          <a:bodyPr vert="eaVert"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431AFB6-14B9-5940-AD4B-CC7777083B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29E3664-FDB8-CD49-8139-1AE2221069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AC4B8C7-ECA3-7B40-913F-36AEDD4006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790F1DE-AF0D-1042-B388-079145C4CDE5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1086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A487499-C493-D845-A6CE-DA78DF2318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FB7F01C-6689-A049-B939-9883F49BC8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2E4C8BA-5786-0245-A04E-24586F9FEA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5240E7B-6520-A046-AFF0-EBCB5D86DA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C49E876-6AF1-3344-804D-A6EA18F8EC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4D29AB0-9B7F-D04E-A3D5-0C453C15558B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9479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A8904FE-04E4-8E4C-B92C-BC3EDB34F6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388" y="1414463"/>
            <a:ext cx="8694737" cy="23574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FA17C98-2233-5343-AFF6-A914B39585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7388" y="3794125"/>
            <a:ext cx="8694737" cy="124142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6B2C84D-A44F-4E4A-BED3-7B938B5B1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0C17786-29C3-744C-8153-37ECDCD016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3A55450-C9C5-4047-9728-BB485AC0B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B3F277B6-9AAA-A943-BC24-58849D31B3DA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7317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F936137-6C25-F142-BEE0-C594DF797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98F38F8-580E-2141-B69D-512881B9CE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750" y="1439863"/>
            <a:ext cx="4422775" cy="3419475"/>
          </a:xfrm>
        </p:spPr>
        <p:txBody>
          <a:bodyPr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4B3C829-BC59-8B49-B550-FF593796FA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14925" y="1439863"/>
            <a:ext cx="4424363" cy="3419475"/>
          </a:xfrm>
        </p:spPr>
        <p:txBody>
          <a:bodyPr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EABEF78-3EA1-7B42-9E70-B4F9D79106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7062C08-E1D0-5D44-B183-694ECAA0E1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4AC6D5A-2484-4648-A440-06A5DFE94E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3454A52-E4BD-6C49-B5BE-53649BD7801D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546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2D19B3-4308-E34C-B73A-D335754E6B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738" y="301625"/>
            <a:ext cx="8694737" cy="10969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A9C0809-BE55-844E-8483-6C90CFEEB0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3738" y="1390650"/>
            <a:ext cx="4265612" cy="6810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CD12A8B-52BA-494B-BFE5-E166074812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3738" y="2071688"/>
            <a:ext cx="4265612" cy="3046412"/>
          </a:xfrm>
        </p:spPr>
        <p:txBody>
          <a:bodyPr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D07F9DC-EBD5-2F4C-B83C-034BD2E4D0D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103813" y="1390650"/>
            <a:ext cx="4284662" cy="6810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28FFE582-204D-F344-B4A3-A3A04D39031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103813" y="2071688"/>
            <a:ext cx="4284662" cy="3046412"/>
          </a:xfrm>
        </p:spPr>
        <p:txBody>
          <a:bodyPr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547A4C6C-E18D-C545-826B-8248C1F8C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B0EF3B67-BEAF-BF49-B43F-40138B0EAB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BAE3520F-8596-044D-A2F6-DF2C5970A7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BEAE3C1D-E256-D044-925B-E207A4366182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044016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7F1DBF-41AD-644E-B82B-18E122EA40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F80CA28-C6EE-7E44-8D0D-C317E7D99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A9BBD62-F047-B24A-9443-7C49605D8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90FE6F1-5D38-B945-BA88-9299E31F0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A2FCF24-7573-204B-A9F3-C0A7C88519AA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3629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FEE9716-386E-664C-9E82-40E345FD13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D8A3F16B-4026-6E43-9840-39A0EBDDA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DFB691D-68AA-A445-B14A-04F23BEE9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85F4BFC-EC0A-824D-9EB3-CB3778D54FF3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78851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12EF3E9-BA07-7848-B47E-E1EB961082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738" y="377825"/>
            <a:ext cx="3251200" cy="132397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0074A80-E11B-F142-B317-D10A69BB59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6250" y="815975"/>
            <a:ext cx="5102225" cy="40306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569ED9D-919F-9C41-8461-AFDE16629C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3738" y="1701800"/>
            <a:ext cx="3251200" cy="31511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B896219-18BB-B64C-A3A1-E0ADD7431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BAD46A1-3350-8E41-8C53-4F1FCF50C0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97FF67-89D9-E44B-9830-674BD7A4D4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7734BF5-0AC5-874F-B068-4E8B64683520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23291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30FAB44-6F5F-4648-A230-4584344CF8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738" y="377825"/>
            <a:ext cx="3251200" cy="132397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BECDD934-6BBE-C244-838A-873E2D51FD5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86250" y="815975"/>
            <a:ext cx="5102225" cy="403066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9F97A75-E38B-434F-A569-4055D21E3D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3738" y="1701800"/>
            <a:ext cx="3251200" cy="31511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B4A74CC-C9D3-204E-803E-5758C48E09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5A67980-F2BA-3543-A41F-94FFD9AA50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DAB5794-387F-BA45-BF4D-3061550B35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9F3E2D6-2A10-224E-91D1-A48E2B5824C3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47823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rme libre 1">
            <a:extLst>
              <a:ext uri="{FF2B5EF4-FFF2-40B4-BE49-F238E27FC236}">
                <a16:creationId xmlns:a16="http://schemas.microsoft.com/office/drawing/2014/main" id="{0B034936-6960-8844-BDFC-3F1D6A381666}"/>
              </a:ext>
            </a:extLst>
          </p:cNvPr>
          <p:cNvSpPr/>
          <p:nvPr/>
        </p:nvSpPr>
        <p:spPr>
          <a:xfrm>
            <a:off x="36000" y="90000"/>
            <a:ext cx="7740000" cy="1170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3465A4"/>
          </a:solidFill>
          <a:ln w="18000">
            <a:solidFill>
              <a:srgbClr val="FFBF00"/>
            </a:solidFill>
            <a:prstDash val="solid"/>
          </a:ln>
          <a:effectLst>
            <a:outerShdw dist="35638" dir="2700000" algn="tl">
              <a:srgbClr val="3465A4"/>
            </a:outerShdw>
          </a:effectLst>
        </p:spPr>
        <p:txBody>
          <a:bodyPr wrap="square" lIns="90000" tIns="45000" rIns="90000" bIns="45000" anchor="ctr" anchorCtr="0" compatLnSpc="0">
            <a:spAutoFit/>
          </a:bodyPr>
          <a:lstStyle/>
          <a:p>
            <a:pPr marL="0" marR="0" lvl="0" indent="0" algn="ctr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fr-FR" sz="1800" b="0" i="0" u="none" strike="noStrike" kern="1200">
              <a:ln>
                <a:noFill/>
              </a:ln>
              <a:solidFill>
                <a:srgbClr val="FFFFFF"/>
              </a:solidFill>
              <a:latin typeface="Liberation Sans" pitchFamily="18"/>
              <a:ea typeface="Segoe UI" pitchFamily="2"/>
              <a:cs typeface="Tahoma" pitchFamily="2"/>
            </a:endParaRPr>
          </a:p>
        </p:txBody>
      </p:sp>
      <p:sp>
        <p:nvSpPr>
          <p:cNvPr id="3" name="Espace réservé du titre 2">
            <a:extLst>
              <a:ext uri="{FF2B5EF4-FFF2-40B4-BE49-F238E27FC236}">
                <a16:creationId xmlns:a16="http://schemas.microsoft.com/office/drawing/2014/main" id="{435BD318-E7C0-C740-BA6F-6CC0E1D7DB9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03999" y="270000"/>
            <a:ext cx="7020000" cy="900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6AD32201-15FB-2B4E-A0D0-3160E8D87B1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40000" y="1440000"/>
            <a:ext cx="9000000" cy="3420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B34AFBA-28DB-AE46-A0A8-1BC279305DB6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503999" y="5164920"/>
            <a:ext cx="2348280" cy="39060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Ctr="0">
            <a:spAutoFit/>
          </a:bodyPr>
          <a:lstStyle>
            <a:lvl1pPr lvl="0" rtl="0" hangingPunct="0">
              <a:buNone/>
              <a:tabLst/>
              <a:defRPr lang="fr-FR" sz="1400" kern="1200">
                <a:latin typeface="Liberation Sans" pitchFamily="18"/>
                <a:ea typeface="Segoe UI" pitchFamily="2"/>
                <a:cs typeface="Tahoma" pitchFamily="2"/>
              </a:defRPr>
            </a:lvl1pPr>
          </a:lstStyle>
          <a:p>
            <a:pPr lvl="0"/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40161DB-CD95-0345-B6A4-793B9F04782A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3447000" y="5164920"/>
            <a:ext cx="3195000" cy="39060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Ctr="0">
            <a:spAutoFit/>
          </a:bodyPr>
          <a:lstStyle>
            <a:lvl1pPr lvl="0" algn="ctr" rtl="0" hangingPunct="0">
              <a:buNone/>
              <a:tabLst/>
              <a:defRPr lang="fr-FR" sz="1400" kern="1200">
                <a:latin typeface="Liberation Sans" pitchFamily="18"/>
                <a:ea typeface="Segoe UI" pitchFamily="2"/>
                <a:cs typeface="Tahoma" pitchFamily="2"/>
              </a:defRPr>
            </a:lvl1pPr>
          </a:lstStyle>
          <a:p>
            <a:pPr lvl="0"/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5407EF7-F5EA-F944-8188-E0F211921904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7227000" y="5164920"/>
            <a:ext cx="2348280" cy="39060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Ctr="0">
            <a:spAutoFit/>
          </a:bodyPr>
          <a:lstStyle>
            <a:lvl1pPr lvl="0" algn="r" rtl="0" hangingPunct="0">
              <a:buNone/>
              <a:tabLst/>
              <a:defRPr lang="fr-FR" sz="1400" kern="1200">
                <a:latin typeface="Liberation Sans" pitchFamily="18"/>
                <a:ea typeface="Segoe UI" pitchFamily="2"/>
                <a:cs typeface="Tahoma" pitchFamily="2"/>
              </a:defRPr>
            </a:lvl1pPr>
          </a:lstStyle>
          <a:p>
            <a:pPr lvl="0"/>
            <a:fld id="{727FC5F7-2485-E240-9040-3A45927F6EA6}" type="slidenum"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hangingPunct="0">
        <a:tabLst/>
        <a:defRPr lang="fr-FR" sz="3600" b="0" i="0" u="none" strike="noStrike" kern="1200">
          <a:ln>
            <a:noFill/>
          </a:ln>
          <a:solidFill>
            <a:srgbClr val="FFFFFF"/>
          </a:solidFill>
          <a:latin typeface="Liberation Sans" pitchFamily="18"/>
        </a:defRPr>
      </a:lvl1pPr>
    </p:titleStyle>
    <p:bodyStyle>
      <a:lvl1pPr marL="0" marR="0" indent="0" hangingPunct="0">
        <a:spcBef>
          <a:spcPts val="0"/>
        </a:spcBef>
        <a:spcAft>
          <a:spcPts val="1148"/>
        </a:spcAft>
        <a:tabLst/>
        <a:defRPr lang="fr-FR" sz="2600" b="0" i="0" u="none" strike="noStrike" kern="1200">
          <a:ln>
            <a:noFill/>
          </a:ln>
          <a:latin typeface="Liberation Sans" pitchFamily="18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0781B5F-503E-8145-A671-297DD10FE7D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03999" y="172080"/>
            <a:ext cx="7020000" cy="1024199"/>
          </a:xfrm>
        </p:spPr>
        <p:txBody>
          <a:bodyPr vert="horz"/>
          <a:lstStyle/>
          <a:p>
            <a:pPr lvl="0" rtl="0"/>
            <a:r>
              <a:rPr lang="fr-FR">
                <a:cs typeface="Tahoma" pitchFamily="2"/>
              </a:rPr>
              <a:t>Le théâtre et la théâtralité dans Le Rouge et le Noir de Stendhal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C013C51-7363-B54A-98E9-10C15F178BD7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480000" y="5040000"/>
            <a:ext cx="5220000" cy="456119"/>
          </a:xfrm>
        </p:spPr>
        <p:txBody>
          <a:bodyPr vert="horz" anchor="ctr"/>
          <a:lstStyle/>
          <a:p>
            <a:pPr lvl="0" algn="ctr" rtl="0"/>
            <a:r>
              <a:rPr lang="fr-FR" sz="3200" b="1">
                <a:cs typeface="Tahoma" pitchFamily="2"/>
              </a:rPr>
              <a:t>Pauline Maciazek             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5F3D4AC-93C5-FE41-A74C-3659CDD1C430}"/>
              </a:ext>
            </a:extLst>
          </p:cNvPr>
          <p:cNvSpPr txBox="1"/>
          <p:nvPr/>
        </p:nvSpPr>
        <p:spPr>
          <a:xfrm>
            <a:off x="-360000" y="4320000"/>
            <a:ext cx="6480000" cy="181044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="ctr">
            <a:spAutoFit/>
          </a:bodyPr>
          <a:lstStyle/>
          <a:p>
            <a:pPr marL="0" marR="0" lvl="0" indent="0" algn="ctr" rtl="0" hangingPunct="0">
              <a:buNone/>
              <a:tabLst/>
            </a:pPr>
            <a:r>
              <a:rPr lang="fr-FR" sz="3200" b="1" i="0" u="none" strike="noStrike" kern="1200">
                <a:ln>
                  <a:noFill/>
                </a:ln>
                <a:latin typeface="Liberation Sans" pitchFamily="18"/>
                <a:ea typeface="Segoe UI" pitchFamily="2"/>
                <a:cs typeface="Tahoma" pitchFamily="2"/>
              </a:rPr>
              <a:t>Yoan Schwesinger                </a:t>
            </a:r>
          </a:p>
        </p:txBody>
      </p:sp>
      <p:pic>
        <p:nvPicPr>
          <p:cNvPr id="5" name="">
            <a:extLst>
              <a:ext uri="{FF2B5EF4-FFF2-40B4-BE49-F238E27FC236}">
                <a16:creationId xmlns:a16="http://schemas.microsoft.com/office/drawing/2014/main" id="{46DE976C-09EC-3040-89A6-24F448728943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2520000" y="1800000"/>
            <a:ext cx="1883520" cy="28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">
            <a:extLst>
              <a:ext uri="{FF2B5EF4-FFF2-40B4-BE49-F238E27FC236}">
                <a16:creationId xmlns:a16="http://schemas.microsoft.com/office/drawing/2014/main" id="{405DE1DA-B4E5-784A-B34A-3FF5D0CAAACB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4680000" y="1863719"/>
            <a:ext cx="2636280" cy="26362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1A1D52A-460C-304D-81C9-A132EDB32A3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 vert="horz"/>
          <a:lstStyle/>
          <a:p>
            <a:pPr lvl="0" rtl="0"/>
            <a:r>
              <a:rPr lang="fr-FR">
                <a:cs typeface="Tahoma" pitchFamily="2"/>
              </a:rPr>
              <a:t>Plan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7A8B8F6-1D49-9A4E-93DE-380505A2F745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540000" y="1440000"/>
            <a:ext cx="9000000" cy="2880000"/>
          </a:xfrm>
        </p:spPr>
        <p:txBody>
          <a:bodyPr vert="horz"/>
          <a:lstStyle/>
          <a:p>
            <a:pPr lvl="0" rtl="0">
              <a:buSzPct val="45000"/>
              <a:buFont typeface="StarSymbol"/>
              <a:buChar char="●"/>
            </a:pPr>
            <a:r>
              <a:rPr lang="fr-FR">
                <a:cs typeface="Tahoma" pitchFamily="2"/>
              </a:rPr>
              <a:t>I) Des éléments dramaturgiques chez Stendhal</a:t>
            </a:r>
          </a:p>
          <a:p>
            <a:pPr lvl="0" rtl="0">
              <a:buSzPct val="45000"/>
              <a:buFont typeface="StarSymbol"/>
              <a:buChar char="●"/>
            </a:pPr>
            <a:endParaRPr lang="fr-FR">
              <a:cs typeface="Tahoma" pitchFamily="2"/>
            </a:endParaRPr>
          </a:p>
          <a:p>
            <a:pPr lvl="0" rtl="0">
              <a:buSzPct val="45000"/>
              <a:buFont typeface="StarSymbol"/>
              <a:buChar char="●"/>
            </a:pPr>
            <a:r>
              <a:rPr lang="fr-FR">
                <a:cs typeface="Tahoma" pitchFamily="2"/>
              </a:rPr>
              <a:t>II) Une œuvre de comédiens </a:t>
            </a:r>
          </a:p>
          <a:p>
            <a:pPr lvl="0" rtl="0">
              <a:buSzPct val="45000"/>
              <a:buFont typeface="StarSymbol"/>
              <a:buChar char="●"/>
            </a:pPr>
            <a:endParaRPr lang="fr-FR">
              <a:cs typeface="Tahoma" pitchFamily="2"/>
            </a:endParaRPr>
          </a:p>
          <a:p>
            <a:pPr lvl="0" rtl="0">
              <a:buSzPct val="45000"/>
              <a:buFont typeface="StarSymbol"/>
              <a:buChar char="●"/>
            </a:pPr>
            <a:r>
              <a:rPr lang="fr-FR">
                <a:cs typeface="Tahoma" pitchFamily="2"/>
              </a:rPr>
              <a:t>III) L’omniprésence du théâtre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B65470E-3BA7-8348-9869-8163ECDBFB69}"/>
              </a:ext>
            </a:extLst>
          </p:cNvPr>
          <p:cNvSpPr txBox="1"/>
          <p:nvPr/>
        </p:nvSpPr>
        <p:spPr>
          <a:xfrm>
            <a:off x="1620000" y="4320000"/>
            <a:ext cx="4320000" cy="91188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="ctr">
            <a:spAutoFit/>
          </a:bodyPr>
          <a:lstStyle/>
          <a:p>
            <a:pPr marL="0" marR="0" lvl="0" indent="0" algn="ctr" rtl="0" hangingPunct="0">
              <a:buNone/>
              <a:tabLst/>
              <a:defRPr sz="2200"/>
            </a:pPr>
            <a:r>
              <a:rPr lang="fr-FR" sz="2200" b="1" i="0" u="none" strike="noStrike" kern="1200">
                <a:ln>
                  <a:noFill/>
                </a:ln>
                <a:latin typeface="Liberation Sans" pitchFamily="18"/>
                <a:ea typeface="Segoe UI" pitchFamily="2"/>
                <a:cs typeface="Tahoma" pitchFamily="2"/>
              </a:rPr>
              <a:t>             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63B28FB-2441-2A45-8547-FAE40835922C}"/>
              </a:ext>
            </a:extLst>
          </p:cNvPr>
          <p:cNvSpPr txBox="1"/>
          <p:nvPr/>
        </p:nvSpPr>
        <p:spPr>
          <a:xfrm>
            <a:off x="180000" y="4162680"/>
            <a:ext cx="9720000" cy="156276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="ctr">
            <a:spAutoFit/>
          </a:bodyPr>
          <a:lstStyle/>
          <a:p>
            <a:pPr marL="0" marR="0" lvl="0" indent="0" algn="ctr" rtl="0" hangingPunct="0">
              <a:buNone/>
              <a:tabLst/>
              <a:defRPr sz="3200"/>
            </a:pPr>
            <a:r>
              <a:rPr lang="fr-FR" sz="2800" b="0" i="0" u="none" strike="noStrike" kern="1200">
                <a:ln>
                  <a:noFill/>
                </a:ln>
                <a:latin typeface="Liberation Sans" pitchFamily="18"/>
                <a:ea typeface="Segoe UI" pitchFamily="2"/>
                <a:cs typeface="Tahoma" pitchFamily="2"/>
              </a:rPr>
              <a:t>Nous verrons comment Stendhal arrive-t-il à mélanger différents genres (romanesque,théâtrale) afin que son roman soit singulier ?</a:t>
            </a:r>
            <a:r>
              <a:rPr lang="fr-FR" sz="2800" b="1" i="0" u="none" strike="noStrike" kern="1200">
                <a:ln>
                  <a:noFill/>
                </a:ln>
                <a:latin typeface="Liberation Sans" pitchFamily="18"/>
                <a:ea typeface="Segoe UI" pitchFamily="2"/>
                <a:cs typeface="Tahoma" pitchFamily="2"/>
              </a:rPr>
              <a:t>      </a:t>
            </a:r>
            <a:r>
              <a:rPr lang="fr-FR" sz="3200" b="1" i="0" u="none" strike="noStrike" kern="1200">
                <a:ln>
                  <a:noFill/>
                </a:ln>
                <a:latin typeface="Liberation Sans" pitchFamily="18"/>
                <a:ea typeface="Segoe UI" pitchFamily="2"/>
                <a:cs typeface="Tahoma" pitchFamily="2"/>
              </a:rPr>
              <a:t>        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828C704-0630-734B-80F9-3F030BE2B475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03999" y="208080"/>
            <a:ext cx="7020000" cy="1024199"/>
          </a:xfrm>
        </p:spPr>
        <p:txBody>
          <a:bodyPr vert="horz"/>
          <a:lstStyle/>
          <a:p>
            <a:pPr lvl="0" rtl="0">
              <a:spcAft>
                <a:spcPts val="1148"/>
              </a:spcAft>
            </a:pPr>
            <a:r>
              <a:rPr lang="fr-FR">
                <a:cs typeface="Tahoma" pitchFamily="2"/>
              </a:rPr>
              <a:t>I) Des éléments dramaturgiques chez Stendhal</a:t>
            </a:r>
          </a:p>
        </p:txBody>
      </p:sp>
      <p:pic>
        <p:nvPicPr>
          <p:cNvPr id="3" name="">
            <a:extLst>
              <a:ext uri="{FF2B5EF4-FFF2-40B4-BE49-F238E27FC236}">
                <a16:creationId xmlns:a16="http://schemas.microsoft.com/office/drawing/2014/main" id="{B7CEA374-8C75-B740-8C87-6E60AA7A4B9D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528480" y="2170800"/>
            <a:ext cx="2531520" cy="17892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5F3AE7D7-717C-D845-980D-04B30018880D}"/>
              </a:ext>
            </a:extLst>
          </p:cNvPr>
          <p:cNvSpPr txBox="1"/>
          <p:nvPr/>
        </p:nvSpPr>
        <p:spPr>
          <a:xfrm>
            <a:off x="180000" y="1620000"/>
            <a:ext cx="4320000" cy="91188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="ctr">
            <a:spAutoFit/>
          </a:bodyPr>
          <a:lstStyle/>
          <a:p>
            <a:pPr marL="0" marR="0" lvl="0" indent="0" algn="ctr" rtl="0" hangingPunct="0">
              <a:buNone/>
              <a:tabLst/>
              <a:defRPr sz="2200"/>
            </a:pPr>
            <a:r>
              <a:rPr lang="fr-FR" sz="2200" b="1" i="0" u="none" strike="noStrike" kern="1200">
                <a:ln>
                  <a:noFill/>
                </a:ln>
                <a:latin typeface="Liberation Sans" pitchFamily="18"/>
                <a:ea typeface="Segoe UI" pitchFamily="2"/>
                <a:cs typeface="Tahoma" pitchFamily="2"/>
              </a:rPr>
              <a:t>1) Dialogues et monologues                </a:t>
            </a:r>
          </a:p>
        </p:txBody>
      </p:sp>
      <p:pic>
        <p:nvPicPr>
          <p:cNvPr id="5" name="">
            <a:extLst>
              <a:ext uri="{FF2B5EF4-FFF2-40B4-BE49-F238E27FC236}">
                <a16:creationId xmlns:a16="http://schemas.microsoft.com/office/drawing/2014/main" id="{DA8FF123-A64E-2E4B-ABB6-B5FFA15B77CC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3618000" y="2984759"/>
            <a:ext cx="2505240" cy="241524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732E9A1C-1072-B74C-A458-FDA15BD95141}"/>
              </a:ext>
            </a:extLst>
          </p:cNvPr>
          <p:cNvSpPr txBox="1"/>
          <p:nvPr/>
        </p:nvSpPr>
        <p:spPr>
          <a:xfrm>
            <a:off x="3240000" y="2354760"/>
            <a:ext cx="4140000" cy="1245239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="ctr">
            <a:spAutoFit/>
          </a:bodyPr>
          <a:lstStyle/>
          <a:p>
            <a:pPr marL="0" marR="0" lvl="0" indent="0" algn="ctr" rtl="0" hangingPunct="0">
              <a:buNone/>
              <a:tabLst/>
            </a:pPr>
            <a:r>
              <a:rPr lang="fr-FR" sz="2400" b="1" i="0" u="none" strike="noStrike" kern="1200">
                <a:ln>
                  <a:noFill/>
                </a:ln>
                <a:latin typeface="Liberation Sans" pitchFamily="18"/>
                <a:ea typeface="Segoe UI" pitchFamily="2"/>
                <a:cs typeface="Tahoma" pitchFamily="2"/>
              </a:rPr>
              <a:t> 2) Quiproquo, ironie,                          comiques            </a:t>
            </a:r>
            <a:r>
              <a:rPr lang="fr-FR" sz="3200" b="1" i="0" u="none" strike="noStrike" kern="1200">
                <a:ln>
                  <a:noFill/>
                </a:ln>
                <a:latin typeface="Liberation Sans" pitchFamily="18"/>
                <a:ea typeface="Segoe UI" pitchFamily="2"/>
                <a:cs typeface="Tahoma" pitchFamily="2"/>
              </a:rPr>
              <a:t>             </a:t>
            </a:r>
          </a:p>
        </p:txBody>
      </p:sp>
      <p:pic>
        <p:nvPicPr>
          <p:cNvPr id="7" name="">
            <a:extLst>
              <a:ext uri="{FF2B5EF4-FFF2-40B4-BE49-F238E27FC236}">
                <a16:creationId xmlns:a16="http://schemas.microsoft.com/office/drawing/2014/main" id="{C945EAAC-6372-A445-B29E-6850BB8CBE7A}"/>
              </a:ext>
            </a:extLst>
          </p:cNvPr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7149600" y="2524680"/>
            <a:ext cx="2390400" cy="179532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1852BF91-E0DE-1340-A6A9-ED177B94D202}"/>
              </a:ext>
            </a:extLst>
          </p:cNvPr>
          <p:cNvSpPr txBox="1"/>
          <p:nvPr/>
        </p:nvSpPr>
        <p:spPr>
          <a:xfrm>
            <a:off x="7200000" y="1800000"/>
            <a:ext cx="2340000" cy="1245239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="ctr">
            <a:spAutoFit/>
          </a:bodyPr>
          <a:lstStyle/>
          <a:p>
            <a:pPr marL="0" marR="0" lvl="0" indent="0" algn="ctr" rtl="0" hangingPunct="0">
              <a:buNone/>
              <a:tabLst/>
            </a:pPr>
            <a:r>
              <a:rPr lang="fr-FR" sz="2400" b="1" i="0" u="none" strike="noStrike" kern="1200">
                <a:ln>
                  <a:noFill/>
                </a:ln>
                <a:latin typeface="Liberation Sans" pitchFamily="18"/>
                <a:ea typeface="Segoe UI" pitchFamily="2"/>
                <a:cs typeface="Tahoma" pitchFamily="2"/>
              </a:rPr>
              <a:t>3) Une tragédie     théâtrale ?  </a:t>
            </a:r>
            <a:r>
              <a:rPr lang="fr-FR" sz="3200" b="1" i="0" u="none" strike="noStrike" kern="1200">
                <a:ln>
                  <a:noFill/>
                </a:ln>
                <a:latin typeface="Liberation Sans" pitchFamily="18"/>
                <a:ea typeface="Segoe UI" pitchFamily="2"/>
                <a:cs typeface="Tahoma" pitchFamily="2"/>
              </a:rPr>
              <a:t>            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C9C1FB-714A-E34D-AFDC-82CE62FA434E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 vert="horz"/>
          <a:lstStyle/>
          <a:p>
            <a:pPr lvl="0" rtl="0">
              <a:spcAft>
                <a:spcPts val="1148"/>
              </a:spcAft>
            </a:pPr>
            <a:r>
              <a:rPr lang="fr-FR">
                <a:cs typeface="Tahoma" pitchFamily="2"/>
              </a:rPr>
              <a:t>II) Une œuvre de comédiens</a:t>
            </a:r>
          </a:p>
        </p:txBody>
      </p:sp>
      <p:pic>
        <p:nvPicPr>
          <p:cNvPr id="3" name="">
            <a:extLst>
              <a:ext uri="{FF2B5EF4-FFF2-40B4-BE49-F238E27FC236}">
                <a16:creationId xmlns:a16="http://schemas.microsoft.com/office/drawing/2014/main" id="{9164676D-154E-024E-9EDB-8E352EF95E69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394560" y="2376720"/>
            <a:ext cx="3175560" cy="230328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3A67DD41-7C39-354E-971A-225B03CB2506}"/>
              </a:ext>
            </a:extLst>
          </p:cNvPr>
          <p:cNvSpPr txBox="1"/>
          <p:nvPr/>
        </p:nvSpPr>
        <p:spPr>
          <a:xfrm>
            <a:off x="0" y="1384559"/>
            <a:ext cx="5040000" cy="116676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="ctr">
            <a:spAutoFit/>
          </a:bodyPr>
          <a:lstStyle/>
          <a:p>
            <a:pPr marL="0" marR="0" lvl="0" indent="0" algn="ctr" rtl="0" hangingPunct="0">
              <a:buNone/>
              <a:tabLst/>
              <a:defRPr sz="2200"/>
            </a:pPr>
            <a:r>
              <a:rPr lang="fr-FR" sz="2200" b="1" i="0" u="none" strike="noStrike" kern="1200">
                <a:ln>
                  <a:noFill/>
                </a:ln>
                <a:latin typeface="Liberation Sans" pitchFamily="18"/>
                <a:ea typeface="Segoe UI" pitchFamily="2"/>
                <a:cs typeface="Tahoma" pitchFamily="2"/>
              </a:rPr>
              <a:t>1) Le jeux des personnages        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6EA4D235-D81B-9845-B6A3-9FABC718BDA7}"/>
              </a:ext>
            </a:extLst>
          </p:cNvPr>
          <p:cNvSpPr txBox="1"/>
          <p:nvPr/>
        </p:nvSpPr>
        <p:spPr>
          <a:xfrm>
            <a:off x="4860000" y="1395359"/>
            <a:ext cx="4500000" cy="76464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="ctr">
            <a:spAutoFit/>
          </a:bodyPr>
          <a:lstStyle/>
          <a:p>
            <a:pPr marL="0" marR="0" lvl="0" indent="0" algn="ctr" rtl="0" hangingPunct="0">
              <a:buNone/>
              <a:tabLst/>
              <a:defRPr sz="2200"/>
            </a:pPr>
            <a:r>
              <a:rPr lang="fr-FR" sz="2200" b="1" i="0" u="none" strike="noStrike" kern="1200">
                <a:ln>
                  <a:noFill/>
                </a:ln>
                <a:latin typeface="Liberation Sans" pitchFamily="18"/>
                <a:ea typeface="Segoe UI" pitchFamily="2"/>
                <a:cs typeface="Tahoma" pitchFamily="2"/>
              </a:rPr>
              <a:t>2) Scène de comédies             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C2038563-6A42-934B-A392-BE9A2272A337}"/>
              </a:ext>
            </a:extLst>
          </p:cNvPr>
          <p:cNvSpPr txBox="1"/>
          <p:nvPr/>
        </p:nvSpPr>
        <p:spPr>
          <a:xfrm>
            <a:off x="5040000" y="1980000"/>
            <a:ext cx="4860000" cy="76464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="ctr">
            <a:spAutoFit/>
          </a:bodyPr>
          <a:lstStyle/>
          <a:p>
            <a:pPr marL="0" marR="0" lvl="0" indent="0" algn="ctr" rtl="0" hangingPunct="0">
              <a:buNone/>
              <a:tabLst/>
              <a:defRPr sz="2200"/>
            </a:pPr>
            <a:r>
              <a:rPr lang="fr-FR" sz="2200" b="1" i="0" u="none" strike="noStrike" kern="1200">
                <a:ln>
                  <a:noFill/>
                </a:ln>
                <a:latin typeface="Liberation Sans" pitchFamily="18"/>
                <a:ea typeface="Segoe UI" pitchFamily="2"/>
                <a:cs typeface="Tahoma" pitchFamily="2"/>
              </a:rPr>
              <a:t> 3) Thème et critique de l’hypocrisie            </a:t>
            </a:r>
          </a:p>
        </p:txBody>
      </p:sp>
      <p:pic>
        <p:nvPicPr>
          <p:cNvPr id="7" name="">
            <a:extLst>
              <a:ext uri="{FF2B5EF4-FFF2-40B4-BE49-F238E27FC236}">
                <a16:creationId xmlns:a16="http://schemas.microsoft.com/office/drawing/2014/main" id="{E8B2613F-0A0B-A64E-95E6-462E9896A7C3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6294239" y="2539080"/>
            <a:ext cx="2165760" cy="29239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4210C00-EC61-C64E-9A4F-288D861ACA18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 vert="horz"/>
          <a:lstStyle/>
          <a:p>
            <a:pPr lvl="0" rtl="0">
              <a:spcAft>
                <a:spcPts val="1148"/>
              </a:spcAft>
            </a:pPr>
            <a:r>
              <a:rPr lang="fr-FR">
                <a:cs typeface="Tahoma" pitchFamily="2"/>
              </a:rPr>
              <a:t>III) L’omniprésence du théâtre</a:t>
            </a:r>
          </a:p>
        </p:txBody>
      </p:sp>
      <p:pic>
        <p:nvPicPr>
          <p:cNvPr id="3" name="">
            <a:extLst>
              <a:ext uri="{FF2B5EF4-FFF2-40B4-BE49-F238E27FC236}">
                <a16:creationId xmlns:a16="http://schemas.microsoft.com/office/drawing/2014/main" id="{02C3F3AA-E9E6-B641-9206-7E17EDC2BB2E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6840000" y="3420000"/>
            <a:ext cx="2880000" cy="192023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C1468D84-7674-CF41-9E13-0D92DC9BA324}"/>
              </a:ext>
            </a:extLst>
          </p:cNvPr>
          <p:cNvSpPr txBox="1"/>
          <p:nvPr/>
        </p:nvSpPr>
        <p:spPr>
          <a:xfrm>
            <a:off x="2700000" y="1440000"/>
            <a:ext cx="3600000" cy="93780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="ctr">
            <a:spAutoFit/>
          </a:bodyPr>
          <a:lstStyle/>
          <a:p>
            <a:pPr marL="0" marR="0" lvl="0" indent="0" algn="ctr" rtl="0" hangingPunct="0">
              <a:buNone/>
              <a:tabLst/>
              <a:defRPr sz="2200"/>
            </a:pPr>
            <a:r>
              <a:rPr lang="fr-FR" sz="2200" b="1" i="0" u="none" strike="noStrike" kern="1200">
                <a:ln>
                  <a:noFill/>
                </a:ln>
                <a:latin typeface="Liberation Sans" pitchFamily="18"/>
                <a:ea typeface="Segoe UI" pitchFamily="2"/>
                <a:cs typeface="Tahoma" pitchFamily="2"/>
              </a:rPr>
              <a:t> 2) Références fréquentes         à des dramaturges            </a:t>
            </a:r>
          </a:p>
        </p:txBody>
      </p:sp>
      <p:pic>
        <p:nvPicPr>
          <p:cNvPr id="5" name="">
            <a:extLst>
              <a:ext uri="{FF2B5EF4-FFF2-40B4-BE49-F238E27FC236}">
                <a16:creationId xmlns:a16="http://schemas.microsoft.com/office/drawing/2014/main" id="{180E21D7-0FA3-4D4D-91DF-5DF87C813E04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447479" y="2797560"/>
            <a:ext cx="2432520" cy="242244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1F1056AF-9E5D-3547-84E7-50C37AAED695}"/>
              </a:ext>
            </a:extLst>
          </p:cNvPr>
          <p:cNvSpPr txBox="1"/>
          <p:nvPr/>
        </p:nvSpPr>
        <p:spPr>
          <a:xfrm>
            <a:off x="360000" y="2254680"/>
            <a:ext cx="3060000" cy="62532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="ctr">
            <a:spAutoFit/>
          </a:bodyPr>
          <a:lstStyle/>
          <a:p>
            <a:pPr marL="0" marR="0" lvl="0" indent="0" algn="ctr" rtl="0" hangingPunct="0">
              <a:buNone/>
              <a:tabLst/>
              <a:defRPr sz="2200"/>
            </a:pPr>
            <a:r>
              <a:rPr lang="fr-FR" sz="2200" b="1" i="0" u="none" strike="noStrike" kern="1200">
                <a:ln>
                  <a:noFill/>
                </a:ln>
                <a:latin typeface="Liberation Sans" pitchFamily="18"/>
                <a:ea typeface="Segoe UI" pitchFamily="2"/>
                <a:cs typeface="Tahoma" pitchFamily="2"/>
              </a:rPr>
              <a:t>1) L'art s’immisce             dans le roman            </a:t>
            </a:r>
          </a:p>
        </p:txBody>
      </p:sp>
      <p:pic>
        <p:nvPicPr>
          <p:cNvPr id="7" name="">
            <a:extLst>
              <a:ext uri="{FF2B5EF4-FFF2-40B4-BE49-F238E27FC236}">
                <a16:creationId xmlns:a16="http://schemas.microsoft.com/office/drawing/2014/main" id="{000B825D-43DF-1D43-8E53-3124E21C71FB}"/>
              </a:ext>
            </a:extLst>
          </p:cNvPr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 l="3564" r="12953"/>
          <a:stretch>
            <a:fillRect/>
          </a:stretch>
        </p:blipFill>
        <p:spPr>
          <a:xfrm>
            <a:off x="3169800" y="2254680"/>
            <a:ext cx="1510199" cy="2065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">
            <a:extLst>
              <a:ext uri="{FF2B5EF4-FFF2-40B4-BE49-F238E27FC236}">
                <a16:creationId xmlns:a16="http://schemas.microsoft.com/office/drawing/2014/main" id="{40671514-3688-BF4D-AD90-21A2328410BC}"/>
              </a:ext>
            </a:extLst>
          </p:cNvPr>
          <p:cNvPicPr>
            <a:picLocks noChangeAspect="1"/>
          </p:cNvPicPr>
          <p:nvPr/>
        </p:nvPicPr>
        <p:blipFill>
          <a:blip r:embed="rId6">
            <a:lum/>
            <a:alphaModFix/>
          </a:blip>
          <a:srcRect/>
          <a:stretch>
            <a:fillRect/>
          </a:stretch>
        </p:blipFill>
        <p:spPr>
          <a:xfrm>
            <a:off x="4745520" y="2247480"/>
            <a:ext cx="1554479" cy="2072519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441D3549-2345-364B-8D74-8A5F13E87BE5}"/>
              </a:ext>
            </a:extLst>
          </p:cNvPr>
          <p:cNvSpPr txBox="1"/>
          <p:nvPr/>
        </p:nvSpPr>
        <p:spPr>
          <a:xfrm>
            <a:off x="7020000" y="2700000"/>
            <a:ext cx="3060000" cy="62532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="ctr">
            <a:spAutoFit/>
          </a:bodyPr>
          <a:lstStyle/>
          <a:p>
            <a:pPr marL="0" marR="0" lvl="0" indent="0" algn="ctr" rtl="0" hangingPunct="0">
              <a:buNone/>
              <a:tabLst/>
              <a:defRPr sz="2200"/>
            </a:pPr>
            <a:r>
              <a:rPr lang="fr-FR" sz="2200" b="1" i="0" u="none" strike="noStrike" kern="1200">
                <a:ln>
                  <a:noFill/>
                </a:ln>
                <a:latin typeface="Liberation Sans" pitchFamily="18"/>
                <a:ea typeface="Segoe UI" pitchFamily="2"/>
                <a:cs typeface="Tahoma" pitchFamily="2"/>
              </a:rPr>
              <a:t>3) Une œuvre faite            pour être vue ?         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E14C750-58E2-5148-8FD4-1729968F972C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 vert="horz"/>
          <a:lstStyle/>
          <a:p>
            <a:pPr lvl="0" rtl="0"/>
            <a:r>
              <a:rPr lang="fr-FR" sz="6000">
                <a:cs typeface="Tahoma" pitchFamily="2"/>
              </a:rPr>
              <a:t>Conclusion</a:t>
            </a:r>
          </a:p>
        </p:txBody>
      </p:sp>
      <p:pic>
        <p:nvPicPr>
          <p:cNvPr id="3" name="">
            <a:extLst>
              <a:ext uri="{FF2B5EF4-FFF2-40B4-BE49-F238E27FC236}">
                <a16:creationId xmlns:a16="http://schemas.microsoft.com/office/drawing/2014/main" id="{1B67F6E2-FA65-344F-9F7F-99F4B4ED6A03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2835720" y="2306880"/>
            <a:ext cx="3644279" cy="273312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6B16A1B7-12CA-7D4A-BAE0-92DEEC2CFFCF}"/>
              </a:ext>
            </a:extLst>
          </p:cNvPr>
          <p:cNvSpPr txBox="1"/>
          <p:nvPr/>
        </p:nvSpPr>
        <p:spPr>
          <a:xfrm>
            <a:off x="3780000" y="3420000"/>
            <a:ext cx="1800000" cy="94248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Ctr="0" compatLnSpc="0">
            <a:spAutoFit/>
          </a:bodyPr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6000"/>
            </a:pPr>
            <a:r>
              <a:rPr lang="fr-FR" sz="6000" b="0" i="0" u="none" strike="noStrike" kern="1200">
                <a:ln>
                  <a:noFill/>
                </a:ln>
                <a:solidFill>
                  <a:srgbClr val="FFFFFF"/>
                </a:solidFill>
                <a:latin typeface="Liberation Sans" pitchFamily="18"/>
                <a:ea typeface="Segoe UI" pitchFamily="2"/>
                <a:cs typeface="Tahoma" pitchFamily="2"/>
              </a:rPr>
              <a:t>Fin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rightBlu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149</Words>
  <Application>Microsoft Macintosh PowerPoint</Application>
  <PresentationFormat>Grand écran</PresentationFormat>
  <Paragraphs>31</Paragraphs>
  <Slides>6</Slides>
  <Notes>6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2" baseType="lpstr">
      <vt:lpstr>Arial</vt:lpstr>
      <vt:lpstr>Liberation Sans</vt:lpstr>
      <vt:lpstr>Segoe UI</vt:lpstr>
      <vt:lpstr>StarSymbol</vt:lpstr>
      <vt:lpstr>Tahoma</vt:lpstr>
      <vt:lpstr>BrightBlue</vt:lpstr>
      <vt:lpstr>Le théâtre et la théâtralité dans Le Rouge et le Noir de Stendhal</vt:lpstr>
      <vt:lpstr>Plan</vt:lpstr>
      <vt:lpstr>I) Des éléments dramaturgiques chez Stendhal</vt:lpstr>
      <vt:lpstr>II) Une œuvre de comédiens</vt:lpstr>
      <vt:lpstr>III) L’omniprésence du théâtre</vt:lpstr>
      <vt:lpstr>Conclusion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Bright Blue</dc:title>
  <cp:lastModifiedBy>ghislaine zaneboni</cp:lastModifiedBy>
  <cp:revision>10</cp:revision>
  <dcterms:created xsi:type="dcterms:W3CDTF">2021-03-13T16:07:54Z</dcterms:created>
  <dcterms:modified xsi:type="dcterms:W3CDTF">2021-03-15T12:08:05Z</dcterms:modified>
</cp:coreProperties>
</file>