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handoutMasterIdLst>
    <p:handoutMasterId r:id="rId12"/>
  </p:handoutMasterIdLst>
  <p:sldIdLst>
    <p:sldId id="256" r:id="rId3"/>
    <p:sldId id="257" r:id="rId4"/>
    <p:sldId id="258" r:id="rId5"/>
    <p:sldId id="259" r:id="rId6"/>
    <p:sldId id="260" r:id="rId7"/>
    <p:sldId id="261" r:id="rId8"/>
    <p:sldId id="262" r:id="rId9"/>
    <p:sldId id="263" r:id="rId10"/>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82"/>
  </p:normalViewPr>
  <p:slideViewPr>
    <p:cSldViewPr snapToGrid="0" snapToObjects="1">
      <p:cViewPr varScale="1">
        <p:scale>
          <a:sx n="144" d="100"/>
          <a:sy n="144" d="100"/>
        </p:scale>
        <p:origin x="4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A518AB-9AE5-9842-B899-10BD0605445B}"/>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Arial" pitchFamily="2"/>
            </a:endParaRPr>
          </a:p>
        </p:txBody>
      </p:sp>
      <p:sp>
        <p:nvSpPr>
          <p:cNvPr id="3" name="Espace réservé de la date 2">
            <a:extLst>
              <a:ext uri="{FF2B5EF4-FFF2-40B4-BE49-F238E27FC236}">
                <a16:creationId xmlns:a16="http://schemas.microsoft.com/office/drawing/2014/main" id="{5AE81CE3-1435-DB4B-B42C-8C09E5F127D0}"/>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Arial" pitchFamily="2"/>
            </a:endParaRPr>
          </a:p>
        </p:txBody>
      </p:sp>
      <p:sp>
        <p:nvSpPr>
          <p:cNvPr id="4" name="Espace réservé du pied de page 3">
            <a:extLst>
              <a:ext uri="{FF2B5EF4-FFF2-40B4-BE49-F238E27FC236}">
                <a16:creationId xmlns:a16="http://schemas.microsoft.com/office/drawing/2014/main" id="{39F2C865-DD8F-1847-B2B3-89E09C008944}"/>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sp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Arial" pitchFamily="2"/>
            </a:endParaRPr>
          </a:p>
        </p:txBody>
      </p:sp>
      <p:sp>
        <p:nvSpPr>
          <p:cNvPr id="5" name="Espace réservé du numéro de diapositive 4">
            <a:extLst>
              <a:ext uri="{FF2B5EF4-FFF2-40B4-BE49-F238E27FC236}">
                <a16:creationId xmlns:a16="http://schemas.microsoft.com/office/drawing/2014/main" id="{F7194A6A-0699-D14B-882B-34BDDEB3FF3F}"/>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spAutoFit/>
          </a:bodyPr>
          <a:lstStyle/>
          <a:p>
            <a:pPr marL="0" marR="0" lvl="0" indent="0" algn="r" rtl="0" hangingPunct="0">
              <a:lnSpc>
                <a:spcPct val="100000"/>
              </a:lnSpc>
              <a:spcBef>
                <a:spcPts val="0"/>
              </a:spcBef>
              <a:spcAft>
                <a:spcPts val="0"/>
              </a:spcAft>
              <a:buNone/>
              <a:tabLst/>
              <a:defRPr sz="1400"/>
            </a:pPr>
            <a:fld id="{EE748D94-2D39-5541-8545-F88641908707}" type="slidenum">
              <a:t>‹N°›</a:t>
            </a:fld>
            <a:endParaRPr lang="fr-FR" sz="14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367715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427FB5-1AA3-1D4B-9329-11EF94AC6E25}"/>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notes 2">
            <a:extLst>
              <a:ext uri="{FF2B5EF4-FFF2-40B4-BE49-F238E27FC236}">
                <a16:creationId xmlns:a16="http://schemas.microsoft.com/office/drawing/2014/main" id="{A6D75907-BBD7-2349-B5E2-92921DD6589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2A7CF988-B133-C34C-8E16-95198A3C0E3E}"/>
              </a:ext>
            </a:extLst>
          </p:cNvPr>
          <p:cNvSpPr txBox="1">
            <a:spLocks noGrp="1"/>
          </p:cNvSpPr>
          <p:nvPr>
            <p:ph type="hdr" sz="quarter"/>
          </p:nvPr>
        </p:nvSpPr>
        <p:spPr>
          <a:xfrm>
            <a:off x="0" y="0"/>
            <a:ext cx="3280680" cy="534240"/>
          </a:xfrm>
          <a:prstGeom prst="rect">
            <a:avLst/>
          </a:prstGeom>
          <a:noFill/>
          <a:ln>
            <a:noFill/>
          </a:ln>
        </p:spPr>
        <p:txBody>
          <a:bodyPr lIns="0" tIns="0" rIns="0" bIns="0" anchorCtr="0">
            <a:spAutoFit/>
          </a:bodyPr>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182F4DA4-661C-5D40-BDFD-C422D95EEEAA}"/>
              </a:ext>
            </a:extLst>
          </p:cNvPr>
          <p:cNvSpPr txBox="1">
            <a:spLocks noGrp="1"/>
          </p:cNvSpPr>
          <p:nvPr>
            <p:ph type="dt" idx="1"/>
          </p:nvPr>
        </p:nvSpPr>
        <p:spPr>
          <a:xfrm>
            <a:off x="4278960" y="0"/>
            <a:ext cx="3280680" cy="534240"/>
          </a:xfrm>
          <a:prstGeom prst="rect">
            <a:avLst/>
          </a:prstGeom>
          <a:noFill/>
          <a:ln>
            <a:noFill/>
          </a:ln>
        </p:spPr>
        <p:txBody>
          <a:bodyPr lIns="0" tIns="0" rIns="0" bIns="0" anchorCtr="0">
            <a:spAutoFit/>
          </a:bodyPr>
          <a:lstStyle>
            <a:lvl1pPr lvl="0" algn="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B0AF9241-1DC3-5843-8611-125EE9938331}"/>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spAutoFit/>
          </a:bodyPr>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E05006E4-D7B1-BB4F-B0C2-BC3536684CA6}"/>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spAutoFit/>
          </a:bodyPr>
          <a:lstStyle>
            <a:lvl1pPr lvl="0" algn="r" rtl="0" hangingPunct="0">
              <a:buNone/>
              <a:tabLst/>
              <a:defRPr lang="fr-FR" sz="1400" kern="1200">
                <a:latin typeface="Times New Roman" pitchFamily="18"/>
                <a:ea typeface="Lucida Sans Unicode" pitchFamily="2"/>
                <a:cs typeface="Tahoma" pitchFamily="2"/>
              </a:defRPr>
            </a:lvl1pPr>
          </a:lstStyle>
          <a:p>
            <a:pPr lvl="0"/>
            <a:fld id="{4D3321EC-46F3-6647-9E05-4C021AA48AE7}" type="slidenum">
              <a:t>‹N°›</a:t>
            </a:fld>
            <a:endParaRPr lang="fr-FR"/>
          </a:p>
        </p:txBody>
      </p:sp>
    </p:spTree>
    <p:extLst>
      <p:ext uri="{BB962C8B-B14F-4D97-AF65-F5344CB8AC3E}">
        <p14:creationId xmlns:p14="http://schemas.microsoft.com/office/powerpoint/2010/main" val="3592326375"/>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F216162-E0D4-554E-BCD9-6DADCA52289F}"/>
              </a:ext>
            </a:extLst>
          </p:cNvPr>
          <p:cNvSpPr txBox="1">
            <a:spLocks noGrp="1"/>
          </p:cNvSpPr>
          <p:nvPr>
            <p:ph type="sldNum" sz="quarter" idx="5"/>
          </p:nvPr>
        </p:nvSpPr>
        <p:spPr>
          <a:ln/>
        </p:spPr>
        <p:txBody>
          <a:bodyPr lIns="0" tIns="0" rIns="0" bIns="0" anchor="b" anchorCtr="0">
            <a:spAutoFit/>
          </a:bodyPr>
          <a:lstStyle/>
          <a:p>
            <a:pPr lvl="0"/>
            <a:fld id="{2F5387C4-56F3-0F44-B2B0-F5480D265117}" type="slidenum">
              <a:t>1</a:t>
            </a:fld>
            <a:endParaRPr lang="fr-FR"/>
          </a:p>
        </p:txBody>
      </p:sp>
      <p:sp>
        <p:nvSpPr>
          <p:cNvPr id="2" name="Espace réservé de l'image des diapositives 1">
            <a:extLst>
              <a:ext uri="{FF2B5EF4-FFF2-40B4-BE49-F238E27FC236}">
                <a16:creationId xmlns:a16="http://schemas.microsoft.com/office/drawing/2014/main" id="{C8833C60-0C4D-9F45-9824-BB5B1811D04F}"/>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12E7B459-BA25-114E-A88F-778B242CAA1F}"/>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8CD04C8-D808-A445-9DFC-A4A674DEC90E}"/>
              </a:ext>
            </a:extLst>
          </p:cNvPr>
          <p:cNvSpPr txBox="1">
            <a:spLocks noGrp="1"/>
          </p:cNvSpPr>
          <p:nvPr>
            <p:ph type="sldNum" sz="quarter" idx="5"/>
          </p:nvPr>
        </p:nvSpPr>
        <p:spPr>
          <a:ln/>
        </p:spPr>
        <p:txBody>
          <a:bodyPr lIns="0" tIns="0" rIns="0" bIns="0" anchor="b" anchorCtr="0">
            <a:spAutoFit/>
          </a:bodyPr>
          <a:lstStyle/>
          <a:p>
            <a:pPr lvl="0"/>
            <a:fld id="{06E34D81-BB6E-E14E-B532-701B9BE1B862}" type="slidenum">
              <a:t>2</a:t>
            </a:fld>
            <a:endParaRPr lang="fr-FR"/>
          </a:p>
        </p:txBody>
      </p:sp>
      <p:sp>
        <p:nvSpPr>
          <p:cNvPr id="2" name="Espace réservé de l'image des diapositives 1">
            <a:extLst>
              <a:ext uri="{FF2B5EF4-FFF2-40B4-BE49-F238E27FC236}">
                <a16:creationId xmlns:a16="http://schemas.microsoft.com/office/drawing/2014/main" id="{4AA704D2-EABD-7248-BA1E-E424D5D8A962}"/>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90D29502-45DA-BC44-B60E-6EC3166FE3C3}"/>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84F0BA5-933C-6646-B369-C7DDD9BB550A}"/>
              </a:ext>
            </a:extLst>
          </p:cNvPr>
          <p:cNvSpPr txBox="1">
            <a:spLocks noGrp="1"/>
          </p:cNvSpPr>
          <p:nvPr>
            <p:ph type="sldNum" sz="quarter" idx="5"/>
          </p:nvPr>
        </p:nvSpPr>
        <p:spPr>
          <a:ln/>
        </p:spPr>
        <p:txBody>
          <a:bodyPr lIns="0" tIns="0" rIns="0" bIns="0" anchor="b" anchorCtr="0">
            <a:spAutoFit/>
          </a:bodyPr>
          <a:lstStyle/>
          <a:p>
            <a:pPr lvl="0"/>
            <a:fld id="{3B6CEA09-825D-3947-B0F6-799EAB111E2E}" type="slidenum">
              <a:t>3</a:t>
            </a:fld>
            <a:endParaRPr lang="fr-FR"/>
          </a:p>
        </p:txBody>
      </p:sp>
      <p:sp>
        <p:nvSpPr>
          <p:cNvPr id="2" name="Espace réservé de l'image des diapositives 1">
            <a:extLst>
              <a:ext uri="{FF2B5EF4-FFF2-40B4-BE49-F238E27FC236}">
                <a16:creationId xmlns:a16="http://schemas.microsoft.com/office/drawing/2014/main" id="{A7168A60-BF8B-9C48-AEF0-1D10EB4FAC79}"/>
              </a:ext>
            </a:extLst>
          </p:cNvPr>
          <p:cNvSpPr>
            <a:spLocks noGrp="1" noRot="1" noChangeAspect="1" noResize="1"/>
          </p:cNvSpPr>
          <p:nvPr>
            <p:ph type="sldImg"/>
          </p:nvPr>
        </p:nvSpPr>
        <p:spPr>
          <a:xfrm>
            <a:off x="216000" y="812520"/>
            <a:ext cx="7127279" cy="400895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55D9D863-9451-9648-B820-1DA8CFC4D38B}"/>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73374F6-C4C1-0E4D-987D-A3C89FCFDC80}"/>
              </a:ext>
            </a:extLst>
          </p:cNvPr>
          <p:cNvSpPr txBox="1">
            <a:spLocks noGrp="1"/>
          </p:cNvSpPr>
          <p:nvPr>
            <p:ph type="sldNum" sz="quarter" idx="5"/>
          </p:nvPr>
        </p:nvSpPr>
        <p:spPr>
          <a:ln/>
        </p:spPr>
        <p:txBody>
          <a:bodyPr lIns="0" tIns="0" rIns="0" bIns="0" anchor="b" anchorCtr="0">
            <a:spAutoFit/>
          </a:bodyPr>
          <a:lstStyle/>
          <a:p>
            <a:pPr lvl="0"/>
            <a:fld id="{F520C2C1-41C6-D443-B4F1-B339AA9D07A5}" type="slidenum">
              <a:t>4</a:t>
            </a:fld>
            <a:endParaRPr lang="fr-FR"/>
          </a:p>
        </p:txBody>
      </p:sp>
      <p:sp>
        <p:nvSpPr>
          <p:cNvPr id="2" name="Espace réservé de l'image des diapositives 1">
            <a:extLst>
              <a:ext uri="{FF2B5EF4-FFF2-40B4-BE49-F238E27FC236}">
                <a16:creationId xmlns:a16="http://schemas.microsoft.com/office/drawing/2014/main" id="{1ED4AA18-3A80-2F47-9925-2D9E49F5F30A}"/>
              </a:ext>
            </a:extLst>
          </p:cNvPr>
          <p:cNvSpPr>
            <a:spLocks noGrp="1" noRot="1" noChangeAspect="1" noResize="1"/>
          </p:cNvSpPr>
          <p:nvPr>
            <p:ph type="sldImg"/>
          </p:nvPr>
        </p:nvSpPr>
        <p:spPr>
          <a:xfrm>
            <a:off x="216000" y="812520"/>
            <a:ext cx="7127279" cy="400895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9BEFB194-E917-A84F-8C72-1E8AF4996B06}"/>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0EC79F6-572A-514E-844F-DE84D748B3A4}"/>
              </a:ext>
            </a:extLst>
          </p:cNvPr>
          <p:cNvSpPr txBox="1">
            <a:spLocks noGrp="1"/>
          </p:cNvSpPr>
          <p:nvPr>
            <p:ph type="sldNum" sz="quarter" idx="5"/>
          </p:nvPr>
        </p:nvSpPr>
        <p:spPr>
          <a:ln/>
        </p:spPr>
        <p:txBody>
          <a:bodyPr lIns="0" tIns="0" rIns="0" bIns="0" anchor="b" anchorCtr="0">
            <a:spAutoFit/>
          </a:bodyPr>
          <a:lstStyle/>
          <a:p>
            <a:pPr lvl="0"/>
            <a:fld id="{5C3A70ED-9A31-314A-8628-22CE5CA1B221}" type="slidenum">
              <a:t>5</a:t>
            </a:fld>
            <a:endParaRPr lang="fr-FR"/>
          </a:p>
        </p:txBody>
      </p:sp>
      <p:sp>
        <p:nvSpPr>
          <p:cNvPr id="2" name="Espace réservé de l'image des diapositives 1">
            <a:extLst>
              <a:ext uri="{FF2B5EF4-FFF2-40B4-BE49-F238E27FC236}">
                <a16:creationId xmlns:a16="http://schemas.microsoft.com/office/drawing/2014/main" id="{CFE67AF4-F499-0F4B-96E3-B1317C7057E1}"/>
              </a:ext>
            </a:extLst>
          </p:cNvPr>
          <p:cNvSpPr>
            <a:spLocks noGrp="1" noRot="1" noChangeAspect="1" noResize="1"/>
          </p:cNvSpPr>
          <p:nvPr>
            <p:ph type="sldImg"/>
          </p:nvPr>
        </p:nvSpPr>
        <p:spPr>
          <a:xfrm>
            <a:off x="216000" y="812520"/>
            <a:ext cx="7127279" cy="400895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340E6B6C-FA38-AA46-BBEF-08315E901798}"/>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C0B394B-B1C4-9245-82D1-115D2F68654A}"/>
              </a:ext>
            </a:extLst>
          </p:cNvPr>
          <p:cNvSpPr txBox="1">
            <a:spLocks noGrp="1"/>
          </p:cNvSpPr>
          <p:nvPr>
            <p:ph type="sldNum" sz="quarter" idx="5"/>
          </p:nvPr>
        </p:nvSpPr>
        <p:spPr>
          <a:ln/>
        </p:spPr>
        <p:txBody>
          <a:bodyPr lIns="0" tIns="0" rIns="0" bIns="0" anchor="b" anchorCtr="0">
            <a:spAutoFit/>
          </a:bodyPr>
          <a:lstStyle/>
          <a:p>
            <a:pPr lvl="0"/>
            <a:fld id="{5AD87CD5-D110-CD45-A92E-CB34EDCA5833}" type="slidenum">
              <a:t>6</a:t>
            </a:fld>
            <a:endParaRPr lang="fr-FR"/>
          </a:p>
        </p:txBody>
      </p:sp>
      <p:sp>
        <p:nvSpPr>
          <p:cNvPr id="2" name="Espace réservé de l'image des diapositives 1">
            <a:extLst>
              <a:ext uri="{FF2B5EF4-FFF2-40B4-BE49-F238E27FC236}">
                <a16:creationId xmlns:a16="http://schemas.microsoft.com/office/drawing/2014/main" id="{69B4CF10-F0AA-DF40-9E6A-0D5B09A67AD8}"/>
              </a:ext>
            </a:extLst>
          </p:cNvPr>
          <p:cNvSpPr>
            <a:spLocks noGrp="1" noRot="1" noChangeAspect="1" noResize="1"/>
          </p:cNvSpPr>
          <p:nvPr>
            <p:ph type="sldImg"/>
          </p:nvPr>
        </p:nvSpPr>
        <p:spPr>
          <a:xfrm>
            <a:off x="216000" y="812520"/>
            <a:ext cx="7127279" cy="400895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0D03866D-CF98-3749-9E8F-26492B2A2779}"/>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009DF54-4751-9D49-8CC6-7E5BD233EB8D}"/>
              </a:ext>
            </a:extLst>
          </p:cNvPr>
          <p:cNvSpPr txBox="1">
            <a:spLocks noGrp="1"/>
          </p:cNvSpPr>
          <p:nvPr>
            <p:ph type="sldNum" sz="quarter" idx="5"/>
          </p:nvPr>
        </p:nvSpPr>
        <p:spPr>
          <a:ln/>
        </p:spPr>
        <p:txBody>
          <a:bodyPr lIns="0" tIns="0" rIns="0" bIns="0" anchor="b" anchorCtr="0">
            <a:spAutoFit/>
          </a:bodyPr>
          <a:lstStyle/>
          <a:p>
            <a:pPr lvl="0"/>
            <a:fld id="{40D8AE7A-AD40-8F42-9419-B1C937398494}" type="slidenum">
              <a:t>7</a:t>
            </a:fld>
            <a:endParaRPr lang="fr-FR"/>
          </a:p>
        </p:txBody>
      </p:sp>
      <p:sp>
        <p:nvSpPr>
          <p:cNvPr id="2" name="Espace réservé de l'image des diapositives 1">
            <a:extLst>
              <a:ext uri="{FF2B5EF4-FFF2-40B4-BE49-F238E27FC236}">
                <a16:creationId xmlns:a16="http://schemas.microsoft.com/office/drawing/2014/main" id="{B2A1949C-A12A-B143-A7A3-59E10627DA30}"/>
              </a:ext>
            </a:extLst>
          </p:cNvPr>
          <p:cNvSpPr>
            <a:spLocks noGrp="1" noRot="1" noChangeAspect="1" noResize="1"/>
          </p:cNvSpPr>
          <p:nvPr>
            <p:ph type="sldImg"/>
          </p:nvPr>
        </p:nvSpPr>
        <p:spPr>
          <a:xfrm>
            <a:off x="216000" y="812520"/>
            <a:ext cx="7127279" cy="400895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60FEEAED-53F5-4E43-A24E-F58D81981FBF}"/>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50E0E1D-20EA-8740-A209-3D0E2480B22D}"/>
              </a:ext>
            </a:extLst>
          </p:cNvPr>
          <p:cNvSpPr txBox="1">
            <a:spLocks noGrp="1"/>
          </p:cNvSpPr>
          <p:nvPr>
            <p:ph type="sldNum" sz="quarter" idx="5"/>
          </p:nvPr>
        </p:nvSpPr>
        <p:spPr>
          <a:ln/>
        </p:spPr>
        <p:txBody>
          <a:bodyPr lIns="0" tIns="0" rIns="0" bIns="0" anchor="b" anchorCtr="0">
            <a:spAutoFit/>
          </a:bodyPr>
          <a:lstStyle/>
          <a:p>
            <a:pPr lvl="0"/>
            <a:fld id="{9BBE6DE8-2718-0542-B689-C98C7774F5CC}" type="slidenum">
              <a:t>8</a:t>
            </a:fld>
            <a:endParaRPr lang="fr-FR"/>
          </a:p>
        </p:txBody>
      </p:sp>
      <p:sp>
        <p:nvSpPr>
          <p:cNvPr id="2" name="Espace réservé de l'image des diapositives 1">
            <a:extLst>
              <a:ext uri="{FF2B5EF4-FFF2-40B4-BE49-F238E27FC236}">
                <a16:creationId xmlns:a16="http://schemas.microsoft.com/office/drawing/2014/main" id="{2B8B988A-D0D9-244E-9909-3AEFB056685A}"/>
              </a:ext>
            </a:extLst>
          </p:cNvPr>
          <p:cNvSpPr>
            <a:spLocks noGrp="1" noRot="1" noChangeAspect="1" noResize="1"/>
          </p:cNvSpPr>
          <p:nvPr>
            <p:ph type="sldImg"/>
          </p:nvPr>
        </p:nvSpPr>
        <p:spPr>
          <a:xfrm>
            <a:off x="216000" y="812520"/>
            <a:ext cx="7127279" cy="400895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7999EDF4-BAF5-B841-B589-45EBF51BA1C5}"/>
              </a:ext>
            </a:extLst>
          </p:cNvPr>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F21BD-37C2-054B-B05B-4CA72C6A1E5F}"/>
              </a:ext>
            </a:extLst>
          </p:cNvPr>
          <p:cNvSpPr>
            <a:spLocks noGrp="1"/>
          </p:cNvSpPr>
          <p:nvPr>
            <p:ph type="ctrTitle"/>
          </p:nvPr>
        </p:nvSpPr>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6D6FC5D-35BA-0345-AC36-A6B67670F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FE9A3C4-DA01-CB4C-BAEF-03E027D0C837}"/>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9995881F-2218-9742-81A6-5FB0A449DBC1}"/>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B3163343-A6BD-6346-A3A8-567300BA360C}"/>
              </a:ext>
            </a:extLst>
          </p:cNvPr>
          <p:cNvSpPr>
            <a:spLocks noGrp="1"/>
          </p:cNvSpPr>
          <p:nvPr>
            <p:ph type="sldNum" sz="quarter" idx="12"/>
          </p:nvPr>
        </p:nvSpPr>
        <p:spPr/>
        <p:txBody>
          <a:bodyPr/>
          <a:lstStyle/>
          <a:p>
            <a:pPr lvl="0"/>
            <a:fld id="{37B62FBC-185F-4245-993F-FF263C209A06}" type="slidenum">
              <a:t>‹N°›</a:t>
            </a:fld>
            <a:endParaRPr lang="fr-FR"/>
          </a:p>
        </p:txBody>
      </p:sp>
    </p:spTree>
    <p:extLst>
      <p:ext uri="{BB962C8B-B14F-4D97-AF65-F5344CB8AC3E}">
        <p14:creationId xmlns:p14="http://schemas.microsoft.com/office/powerpoint/2010/main" val="285335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AEA07-9119-A142-B71B-87833E81A68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86E2517-61C9-E941-898B-9CA6B032083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EABE304-24D0-8D49-8985-CDA074F1832A}"/>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FC8C559D-E1D4-DB48-A884-08EE697D1760}"/>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6D4EB009-32EB-114D-A5B4-C894484D1B77}"/>
              </a:ext>
            </a:extLst>
          </p:cNvPr>
          <p:cNvSpPr>
            <a:spLocks noGrp="1"/>
          </p:cNvSpPr>
          <p:nvPr>
            <p:ph type="sldNum" sz="quarter" idx="12"/>
          </p:nvPr>
        </p:nvSpPr>
        <p:spPr/>
        <p:txBody>
          <a:bodyPr/>
          <a:lstStyle/>
          <a:p>
            <a:pPr lvl="0"/>
            <a:fld id="{8E5968DF-6787-C042-963A-E219A23E32BF}" type="slidenum">
              <a:t>‹N°›</a:t>
            </a:fld>
            <a:endParaRPr lang="fr-FR"/>
          </a:p>
        </p:txBody>
      </p:sp>
    </p:spTree>
    <p:extLst>
      <p:ext uri="{BB962C8B-B14F-4D97-AF65-F5344CB8AC3E}">
        <p14:creationId xmlns:p14="http://schemas.microsoft.com/office/powerpoint/2010/main" val="69093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B8BE1F5-D0A6-FA4A-A96D-FB04782144F6}"/>
              </a:ext>
            </a:extLst>
          </p:cNvPr>
          <p:cNvSpPr>
            <a:spLocks noGrp="1"/>
          </p:cNvSpPr>
          <p:nvPr>
            <p:ph type="title" orient="vert"/>
          </p:nvPr>
        </p:nvSpPr>
        <p:spPr>
          <a:xfrm>
            <a:off x="8839200" y="1122363"/>
            <a:ext cx="2743200" cy="5008562"/>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80CCCBD-5E55-6847-B01A-2E8BEF0BA527}"/>
              </a:ext>
            </a:extLst>
          </p:cNvPr>
          <p:cNvSpPr>
            <a:spLocks noGrp="1"/>
          </p:cNvSpPr>
          <p:nvPr>
            <p:ph type="body" orient="vert" idx="1"/>
          </p:nvPr>
        </p:nvSpPr>
        <p:spPr>
          <a:xfrm>
            <a:off x="609600" y="1122363"/>
            <a:ext cx="8077200" cy="5008562"/>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0FF4BDC-4FD0-F04B-A923-30766C2FF564}"/>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CE08CE29-A840-EC4B-9170-4C7413D497C1}"/>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63F39FA3-7FC5-B846-8F88-13969C43B8B7}"/>
              </a:ext>
            </a:extLst>
          </p:cNvPr>
          <p:cNvSpPr>
            <a:spLocks noGrp="1"/>
          </p:cNvSpPr>
          <p:nvPr>
            <p:ph type="sldNum" sz="quarter" idx="12"/>
          </p:nvPr>
        </p:nvSpPr>
        <p:spPr/>
        <p:txBody>
          <a:bodyPr/>
          <a:lstStyle/>
          <a:p>
            <a:pPr lvl="0"/>
            <a:fld id="{F1198EC7-3D8E-D749-8905-665909683801}" type="slidenum">
              <a:t>‹N°›</a:t>
            </a:fld>
            <a:endParaRPr lang="fr-FR"/>
          </a:p>
        </p:txBody>
      </p:sp>
    </p:spTree>
    <p:extLst>
      <p:ext uri="{BB962C8B-B14F-4D97-AF65-F5344CB8AC3E}">
        <p14:creationId xmlns:p14="http://schemas.microsoft.com/office/powerpoint/2010/main" val="77320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2BD63-D987-8647-BF27-AD188DAE6E4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81BBC9-0CC2-C649-AB93-6C38FF211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BE8EA2E-5F7E-F244-9BFD-9387CF6F5656}"/>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F26B9D32-15DB-5B41-98A4-74D79A0735E2}"/>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90FEEB08-2929-A847-B423-FCDC40DDF7D1}"/>
              </a:ext>
            </a:extLst>
          </p:cNvPr>
          <p:cNvSpPr>
            <a:spLocks noGrp="1"/>
          </p:cNvSpPr>
          <p:nvPr>
            <p:ph type="sldNum" sz="quarter" idx="12"/>
          </p:nvPr>
        </p:nvSpPr>
        <p:spPr/>
        <p:txBody>
          <a:bodyPr/>
          <a:lstStyle/>
          <a:p>
            <a:pPr lvl="0"/>
            <a:fld id="{FF1FACDC-4901-D443-B545-1CDEEC875F9C}" type="slidenum">
              <a:t>‹N°›</a:t>
            </a:fld>
            <a:endParaRPr lang="fr-FR"/>
          </a:p>
        </p:txBody>
      </p:sp>
    </p:spTree>
    <p:extLst>
      <p:ext uri="{BB962C8B-B14F-4D97-AF65-F5344CB8AC3E}">
        <p14:creationId xmlns:p14="http://schemas.microsoft.com/office/powerpoint/2010/main" val="60427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98815-03A1-5041-845E-8FE1FD57A6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ADFA610-BBDB-734D-99D0-DAADC086CA99}"/>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ECC0686-746A-C047-9C2B-FB2B6B5BE67C}"/>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8075D50D-6817-AA4C-A899-C24B553AC530}"/>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10A97E8C-A46B-BE40-B7EA-AD0A8306CE0E}"/>
              </a:ext>
            </a:extLst>
          </p:cNvPr>
          <p:cNvSpPr>
            <a:spLocks noGrp="1"/>
          </p:cNvSpPr>
          <p:nvPr>
            <p:ph type="sldNum" sz="quarter" idx="12"/>
          </p:nvPr>
        </p:nvSpPr>
        <p:spPr/>
        <p:txBody>
          <a:bodyPr/>
          <a:lstStyle/>
          <a:p>
            <a:pPr lvl="0"/>
            <a:fld id="{A2CD0381-4CC9-A041-8E27-4066B826D610}" type="slidenum">
              <a:t>‹N°›</a:t>
            </a:fld>
            <a:endParaRPr lang="fr-FR"/>
          </a:p>
        </p:txBody>
      </p:sp>
    </p:spTree>
    <p:extLst>
      <p:ext uri="{BB962C8B-B14F-4D97-AF65-F5344CB8AC3E}">
        <p14:creationId xmlns:p14="http://schemas.microsoft.com/office/powerpoint/2010/main" val="200868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2C416-40EB-D345-B193-22069C153A6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E861615-76F7-984E-9B75-82AF05AEF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22D6E16-ABBE-D948-AEA5-A42D44B8E511}"/>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78A4BF80-7F35-3B43-98EB-749F063BD365}"/>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3DCC6BAC-53B2-2543-923E-8E5DE51F7C5A}"/>
              </a:ext>
            </a:extLst>
          </p:cNvPr>
          <p:cNvSpPr>
            <a:spLocks noGrp="1"/>
          </p:cNvSpPr>
          <p:nvPr>
            <p:ph type="sldNum" sz="quarter" idx="12"/>
          </p:nvPr>
        </p:nvSpPr>
        <p:spPr/>
        <p:txBody>
          <a:bodyPr/>
          <a:lstStyle/>
          <a:p>
            <a:pPr lvl="0"/>
            <a:fld id="{A89A5436-CD0E-CA40-B9C8-18CE55D23E15}" type="slidenum">
              <a:t>‹N°›</a:t>
            </a:fld>
            <a:endParaRPr lang="fr-FR"/>
          </a:p>
        </p:txBody>
      </p:sp>
    </p:spTree>
    <p:extLst>
      <p:ext uri="{BB962C8B-B14F-4D97-AF65-F5344CB8AC3E}">
        <p14:creationId xmlns:p14="http://schemas.microsoft.com/office/powerpoint/2010/main" val="117574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D1C53-4243-7743-8ECC-9A8763F0E6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0837B6-E915-1345-9385-2133E7402ED1}"/>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9983B42-4BAA-8C42-B84D-F32C6D8F12FC}"/>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69ADDCE-F3C5-304F-A17D-8C133E4C25C4}"/>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6" name="Espace réservé du pied de page 5">
            <a:extLst>
              <a:ext uri="{FF2B5EF4-FFF2-40B4-BE49-F238E27FC236}">
                <a16:creationId xmlns:a16="http://schemas.microsoft.com/office/drawing/2014/main" id="{21AB58C1-ED9D-DD4F-8218-E03CD18EE584}"/>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517A304D-B9F9-AE4D-A97A-6C2E64D6E2B4}"/>
              </a:ext>
            </a:extLst>
          </p:cNvPr>
          <p:cNvSpPr>
            <a:spLocks noGrp="1"/>
          </p:cNvSpPr>
          <p:nvPr>
            <p:ph type="sldNum" sz="quarter" idx="12"/>
          </p:nvPr>
        </p:nvSpPr>
        <p:spPr/>
        <p:txBody>
          <a:bodyPr/>
          <a:lstStyle/>
          <a:p>
            <a:pPr lvl="0"/>
            <a:fld id="{2EC5709A-BDE1-D04F-AF9B-F0B9FB4194C0}" type="slidenum">
              <a:t>‹N°›</a:t>
            </a:fld>
            <a:endParaRPr lang="fr-FR"/>
          </a:p>
        </p:txBody>
      </p:sp>
    </p:spTree>
    <p:extLst>
      <p:ext uri="{BB962C8B-B14F-4D97-AF65-F5344CB8AC3E}">
        <p14:creationId xmlns:p14="http://schemas.microsoft.com/office/powerpoint/2010/main" val="25967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F829D-0AC0-CF4B-8693-84037140E1C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1435940-BA80-0343-9255-EAE960EAE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56E6A7D0-E056-994F-9740-D96AB510F140}"/>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C3515EE-1A12-9B41-BD38-00314E690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A1C15E56-4231-E545-9018-35564DF0108F}"/>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D6810008-7217-9740-AD1E-4EF4EF5FBB3D}"/>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8" name="Espace réservé du pied de page 7">
            <a:extLst>
              <a:ext uri="{FF2B5EF4-FFF2-40B4-BE49-F238E27FC236}">
                <a16:creationId xmlns:a16="http://schemas.microsoft.com/office/drawing/2014/main" id="{95904BE5-676A-574B-ACBE-ECD914CEAB2B}"/>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D4BD90C8-6E20-974D-9722-A672E6CB7C65}"/>
              </a:ext>
            </a:extLst>
          </p:cNvPr>
          <p:cNvSpPr>
            <a:spLocks noGrp="1"/>
          </p:cNvSpPr>
          <p:nvPr>
            <p:ph type="sldNum" sz="quarter" idx="12"/>
          </p:nvPr>
        </p:nvSpPr>
        <p:spPr/>
        <p:txBody>
          <a:bodyPr/>
          <a:lstStyle/>
          <a:p>
            <a:pPr lvl="0"/>
            <a:fld id="{2AD26B70-8C90-0B4B-9B91-6BEAAB07F3A6}" type="slidenum">
              <a:t>‹N°›</a:t>
            </a:fld>
            <a:endParaRPr lang="fr-FR"/>
          </a:p>
        </p:txBody>
      </p:sp>
    </p:spTree>
    <p:extLst>
      <p:ext uri="{BB962C8B-B14F-4D97-AF65-F5344CB8AC3E}">
        <p14:creationId xmlns:p14="http://schemas.microsoft.com/office/powerpoint/2010/main" val="53604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4DB35-3FB3-BC47-AB93-47ABDB745B4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A67F97F-4B1C-8F4B-9BC1-1473A1DBF796}"/>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4" name="Espace réservé du pied de page 3">
            <a:extLst>
              <a:ext uri="{FF2B5EF4-FFF2-40B4-BE49-F238E27FC236}">
                <a16:creationId xmlns:a16="http://schemas.microsoft.com/office/drawing/2014/main" id="{B0F44EB6-EBED-5A47-A5A6-6E6525F80B1C}"/>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2EC42D2B-DD47-8342-8F01-25F626385641}"/>
              </a:ext>
            </a:extLst>
          </p:cNvPr>
          <p:cNvSpPr>
            <a:spLocks noGrp="1"/>
          </p:cNvSpPr>
          <p:nvPr>
            <p:ph type="sldNum" sz="quarter" idx="12"/>
          </p:nvPr>
        </p:nvSpPr>
        <p:spPr/>
        <p:txBody>
          <a:bodyPr/>
          <a:lstStyle/>
          <a:p>
            <a:pPr lvl="0"/>
            <a:fld id="{47385FD4-2B4D-7749-B937-C1B84C20E046}" type="slidenum">
              <a:t>‹N°›</a:t>
            </a:fld>
            <a:endParaRPr lang="fr-FR"/>
          </a:p>
        </p:txBody>
      </p:sp>
    </p:spTree>
    <p:extLst>
      <p:ext uri="{BB962C8B-B14F-4D97-AF65-F5344CB8AC3E}">
        <p14:creationId xmlns:p14="http://schemas.microsoft.com/office/powerpoint/2010/main" val="260775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DA6625-34C5-684D-835A-C6E9B7770FBD}"/>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3" name="Espace réservé du pied de page 2">
            <a:extLst>
              <a:ext uri="{FF2B5EF4-FFF2-40B4-BE49-F238E27FC236}">
                <a16:creationId xmlns:a16="http://schemas.microsoft.com/office/drawing/2014/main" id="{1B1DC252-66C6-D643-89CE-90A5B38A333E}"/>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5FA1EC19-2A3E-244D-9E30-5422080ADEB6}"/>
              </a:ext>
            </a:extLst>
          </p:cNvPr>
          <p:cNvSpPr>
            <a:spLocks noGrp="1"/>
          </p:cNvSpPr>
          <p:nvPr>
            <p:ph type="sldNum" sz="quarter" idx="12"/>
          </p:nvPr>
        </p:nvSpPr>
        <p:spPr/>
        <p:txBody>
          <a:bodyPr/>
          <a:lstStyle/>
          <a:p>
            <a:pPr lvl="0"/>
            <a:fld id="{D350A1C6-0290-C74F-9D37-24B1FF6D3C3F}" type="slidenum">
              <a:t>‹N°›</a:t>
            </a:fld>
            <a:endParaRPr lang="fr-FR"/>
          </a:p>
        </p:txBody>
      </p:sp>
    </p:spTree>
    <p:extLst>
      <p:ext uri="{BB962C8B-B14F-4D97-AF65-F5344CB8AC3E}">
        <p14:creationId xmlns:p14="http://schemas.microsoft.com/office/powerpoint/2010/main" val="393500663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A87CF-CC58-9948-B849-80E3C0776F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CC59C11-4CBF-554A-8066-525A76C48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90E8FC1C-B851-E04F-89C1-B51142340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AE27DB4-CED2-2547-826F-D0BAA0C5D1B2}"/>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6" name="Espace réservé du pied de page 5">
            <a:extLst>
              <a:ext uri="{FF2B5EF4-FFF2-40B4-BE49-F238E27FC236}">
                <a16:creationId xmlns:a16="http://schemas.microsoft.com/office/drawing/2014/main" id="{E57E1B1A-2C31-EE4A-BB00-7E6E9E2AB52E}"/>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044AE801-8FBC-394C-827F-71FD49EC74F5}"/>
              </a:ext>
            </a:extLst>
          </p:cNvPr>
          <p:cNvSpPr>
            <a:spLocks noGrp="1"/>
          </p:cNvSpPr>
          <p:nvPr>
            <p:ph type="sldNum" sz="quarter" idx="12"/>
          </p:nvPr>
        </p:nvSpPr>
        <p:spPr/>
        <p:txBody>
          <a:bodyPr/>
          <a:lstStyle/>
          <a:p>
            <a:pPr lvl="0"/>
            <a:fld id="{6014253E-2320-3046-8AA8-5547698DB9B3}" type="slidenum">
              <a:t>‹N°›</a:t>
            </a:fld>
            <a:endParaRPr lang="fr-FR"/>
          </a:p>
        </p:txBody>
      </p:sp>
    </p:spTree>
    <p:extLst>
      <p:ext uri="{BB962C8B-B14F-4D97-AF65-F5344CB8AC3E}">
        <p14:creationId xmlns:p14="http://schemas.microsoft.com/office/powerpoint/2010/main" val="7670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3D60C-7C8D-3D40-AEB6-94E44C0C0B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42A3463-308D-544B-A87E-A75F6F46AF3F}"/>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7B7087E-985E-E244-BE78-D873502BEEE6}"/>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87DB2B34-886A-EA4E-BD57-814E1EC23CBA}"/>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40955B2D-0D05-2C43-A256-3F5B6769D3CD}"/>
              </a:ext>
            </a:extLst>
          </p:cNvPr>
          <p:cNvSpPr>
            <a:spLocks noGrp="1"/>
          </p:cNvSpPr>
          <p:nvPr>
            <p:ph type="sldNum" sz="quarter" idx="12"/>
          </p:nvPr>
        </p:nvSpPr>
        <p:spPr/>
        <p:txBody>
          <a:bodyPr/>
          <a:lstStyle/>
          <a:p>
            <a:pPr lvl="0"/>
            <a:fld id="{A4BFB9F7-B0E6-6E4D-8234-F8B0F7920973}" type="slidenum">
              <a:t>‹N°›</a:t>
            </a:fld>
            <a:endParaRPr lang="fr-FR"/>
          </a:p>
        </p:txBody>
      </p:sp>
    </p:spTree>
    <p:extLst>
      <p:ext uri="{BB962C8B-B14F-4D97-AF65-F5344CB8AC3E}">
        <p14:creationId xmlns:p14="http://schemas.microsoft.com/office/powerpoint/2010/main" val="397505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D28AE8-C571-C94B-8C95-CE50CC47B2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CC6D027-DC98-6243-B7FF-B419EA699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9727BD2-949C-6740-AD91-ECA841A85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63FC389F-A120-B04C-913D-F1704ABE0ABE}"/>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6" name="Espace réservé du pied de page 5">
            <a:extLst>
              <a:ext uri="{FF2B5EF4-FFF2-40B4-BE49-F238E27FC236}">
                <a16:creationId xmlns:a16="http://schemas.microsoft.com/office/drawing/2014/main" id="{FCC4E9B9-5595-1641-8E9A-2F1E879B0701}"/>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3260ACE9-9A87-0745-B51A-62EC4FFD6541}"/>
              </a:ext>
            </a:extLst>
          </p:cNvPr>
          <p:cNvSpPr>
            <a:spLocks noGrp="1"/>
          </p:cNvSpPr>
          <p:nvPr>
            <p:ph type="sldNum" sz="quarter" idx="12"/>
          </p:nvPr>
        </p:nvSpPr>
        <p:spPr/>
        <p:txBody>
          <a:bodyPr/>
          <a:lstStyle/>
          <a:p>
            <a:pPr lvl="0"/>
            <a:fld id="{083B65B8-1D04-D645-8229-A2B2092F165D}" type="slidenum">
              <a:t>‹N°›</a:t>
            </a:fld>
            <a:endParaRPr lang="fr-FR"/>
          </a:p>
        </p:txBody>
      </p:sp>
    </p:spTree>
    <p:extLst>
      <p:ext uri="{BB962C8B-B14F-4D97-AF65-F5344CB8AC3E}">
        <p14:creationId xmlns:p14="http://schemas.microsoft.com/office/powerpoint/2010/main" val="661567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B4CF7-C1EF-9F48-AF11-921006DBE2C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C517A4C-104B-204D-8E2E-35E92697AA5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336571E-3600-3549-AA58-BD9B1FE08671}"/>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3AED28D5-D469-5F48-B187-B8A02D494473}"/>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4877D58F-8D50-5A41-A771-254C462DEDF9}"/>
              </a:ext>
            </a:extLst>
          </p:cNvPr>
          <p:cNvSpPr>
            <a:spLocks noGrp="1"/>
          </p:cNvSpPr>
          <p:nvPr>
            <p:ph type="sldNum" sz="quarter" idx="12"/>
          </p:nvPr>
        </p:nvSpPr>
        <p:spPr/>
        <p:txBody>
          <a:bodyPr/>
          <a:lstStyle/>
          <a:p>
            <a:pPr lvl="0"/>
            <a:fld id="{3C938A00-EBE7-454C-AC60-462C664E3920}" type="slidenum">
              <a:t>‹N°›</a:t>
            </a:fld>
            <a:endParaRPr lang="fr-FR"/>
          </a:p>
        </p:txBody>
      </p:sp>
    </p:spTree>
    <p:extLst>
      <p:ext uri="{BB962C8B-B14F-4D97-AF65-F5344CB8AC3E}">
        <p14:creationId xmlns:p14="http://schemas.microsoft.com/office/powerpoint/2010/main" val="1091198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2AA6DA-E0C0-C643-BE28-4739ABF6DFD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8542875-A63B-FA4D-9C58-9E1718AD9A1F}"/>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A525E6E-44DB-1742-A35F-42426DB48831}"/>
              </a:ext>
            </a:extLst>
          </p:cNvPr>
          <p:cNvSpPr>
            <a:spLocks noGrp="1"/>
          </p:cNvSpPr>
          <p:nvPr>
            <p:ph type="dt" sz="half" idx="10"/>
          </p:nvPr>
        </p:nvSpPr>
        <p:spPr/>
        <p:txBody>
          <a:bodyPr/>
          <a:lstStyle/>
          <a:p>
            <a:pPr lvl="0"/>
            <a:fld id="{29E8659A-48CB-C243-90C1-4DD723BC9E67}"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53BE0975-4ADE-3D4C-B7A1-0C18AA4A3230}"/>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B96FDC8C-3927-B84A-952A-D965506A5306}"/>
              </a:ext>
            </a:extLst>
          </p:cNvPr>
          <p:cNvSpPr>
            <a:spLocks noGrp="1"/>
          </p:cNvSpPr>
          <p:nvPr>
            <p:ph type="sldNum" sz="quarter" idx="12"/>
          </p:nvPr>
        </p:nvSpPr>
        <p:spPr/>
        <p:txBody>
          <a:bodyPr/>
          <a:lstStyle/>
          <a:p>
            <a:pPr lvl="0"/>
            <a:fld id="{018FD48F-2065-1742-A4B0-C27C6017B954}" type="slidenum">
              <a:t>‹N°›</a:t>
            </a:fld>
            <a:endParaRPr lang="fr-FR"/>
          </a:p>
        </p:txBody>
      </p:sp>
    </p:spTree>
    <p:extLst>
      <p:ext uri="{BB962C8B-B14F-4D97-AF65-F5344CB8AC3E}">
        <p14:creationId xmlns:p14="http://schemas.microsoft.com/office/powerpoint/2010/main" val="281568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2E4C8-D5A5-BA48-870A-E6C0C5A51F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F970679-35AC-C041-B7D2-6F48474701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BF90518-C059-6A43-AAE8-9E303EAD748B}"/>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5" name="Espace réservé du pied de page 4">
            <a:extLst>
              <a:ext uri="{FF2B5EF4-FFF2-40B4-BE49-F238E27FC236}">
                <a16:creationId xmlns:a16="http://schemas.microsoft.com/office/drawing/2014/main" id="{72760297-EC2F-2142-802C-E339575D9394}"/>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14DE1E42-0D57-4541-8ECF-639CF7F58619}"/>
              </a:ext>
            </a:extLst>
          </p:cNvPr>
          <p:cNvSpPr>
            <a:spLocks noGrp="1"/>
          </p:cNvSpPr>
          <p:nvPr>
            <p:ph type="sldNum" sz="quarter" idx="12"/>
          </p:nvPr>
        </p:nvSpPr>
        <p:spPr/>
        <p:txBody>
          <a:bodyPr/>
          <a:lstStyle/>
          <a:p>
            <a:pPr lvl="0"/>
            <a:fld id="{74222B9A-888B-784A-B6E6-BAFD178AA7A2}" type="slidenum">
              <a:t>‹N°›</a:t>
            </a:fld>
            <a:endParaRPr lang="fr-FR"/>
          </a:p>
        </p:txBody>
      </p:sp>
    </p:spTree>
    <p:extLst>
      <p:ext uri="{BB962C8B-B14F-4D97-AF65-F5344CB8AC3E}">
        <p14:creationId xmlns:p14="http://schemas.microsoft.com/office/powerpoint/2010/main" val="90185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29390-B016-E34F-B687-E63C25FD20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4E3F58-05BF-3541-B41E-EDBE6758AD16}"/>
              </a:ext>
            </a:extLst>
          </p:cNvPr>
          <p:cNvSpPr>
            <a:spLocks noGrp="1"/>
          </p:cNvSpPr>
          <p:nvPr>
            <p:ph sz="half" idx="1"/>
          </p:nvPr>
        </p:nvSpPr>
        <p:spPr>
          <a:xfrm>
            <a:off x="609600" y="1604963"/>
            <a:ext cx="5410200" cy="4525962"/>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5ABB340-9AFA-4043-A0B4-B3DEDD585283}"/>
              </a:ext>
            </a:extLst>
          </p:cNvPr>
          <p:cNvSpPr>
            <a:spLocks noGrp="1"/>
          </p:cNvSpPr>
          <p:nvPr>
            <p:ph sz="half" idx="2"/>
          </p:nvPr>
        </p:nvSpPr>
        <p:spPr>
          <a:xfrm>
            <a:off x="6172200" y="1604963"/>
            <a:ext cx="5410200" cy="4525962"/>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8E6B689-827D-324C-BB2F-184960E81CBD}"/>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6" name="Espace réservé du pied de page 5">
            <a:extLst>
              <a:ext uri="{FF2B5EF4-FFF2-40B4-BE49-F238E27FC236}">
                <a16:creationId xmlns:a16="http://schemas.microsoft.com/office/drawing/2014/main" id="{C687B682-4B34-7C4E-AB15-5972B8FF69B0}"/>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63EAD050-0C5A-0C4A-A6B5-21857CE1AD69}"/>
              </a:ext>
            </a:extLst>
          </p:cNvPr>
          <p:cNvSpPr>
            <a:spLocks noGrp="1"/>
          </p:cNvSpPr>
          <p:nvPr>
            <p:ph type="sldNum" sz="quarter" idx="12"/>
          </p:nvPr>
        </p:nvSpPr>
        <p:spPr/>
        <p:txBody>
          <a:bodyPr/>
          <a:lstStyle/>
          <a:p>
            <a:pPr lvl="0"/>
            <a:fld id="{C1BE8EEA-EC36-DB4C-9D0F-C8FE9ED0B859}" type="slidenum">
              <a:t>‹N°›</a:t>
            </a:fld>
            <a:endParaRPr lang="fr-FR"/>
          </a:p>
        </p:txBody>
      </p:sp>
    </p:spTree>
    <p:extLst>
      <p:ext uri="{BB962C8B-B14F-4D97-AF65-F5344CB8AC3E}">
        <p14:creationId xmlns:p14="http://schemas.microsoft.com/office/powerpoint/2010/main" val="391412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32162-AB95-DE4A-B82E-3B89C2F13EF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DECFEB5-40AF-1D44-A8EA-2F614BD8A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1E22647-28EF-FE48-8389-26706184F7A4}"/>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661D520-6E26-E448-A2F0-00ECB44D8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995B8BD5-9A5F-B949-B215-3AC0EC93693B}"/>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B0A143FD-BDD0-3541-B572-ACB3766BB09E}"/>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8" name="Espace réservé du pied de page 7">
            <a:extLst>
              <a:ext uri="{FF2B5EF4-FFF2-40B4-BE49-F238E27FC236}">
                <a16:creationId xmlns:a16="http://schemas.microsoft.com/office/drawing/2014/main" id="{B7E36CD6-CAEC-B047-8BDC-71ABDF2A49F2}"/>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26C4E181-0086-5F4B-BC6B-26F2E99860DD}"/>
              </a:ext>
            </a:extLst>
          </p:cNvPr>
          <p:cNvSpPr>
            <a:spLocks noGrp="1"/>
          </p:cNvSpPr>
          <p:nvPr>
            <p:ph type="sldNum" sz="quarter" idx="12"/>
          </p:nvPr>
        </p:nvSpPr>
        <p:spPr/>
        <p:txBody>
          <a:bodyPr/>
          <a:lstStyle/>
          <a:p>
            <a:pPr lvl="0"/>
            <a:fld id="{F667C035-EA4E-F446-87A5-BB9F4B49929E}" type="slidenum">
              <a:t>‹N°›</a:t>
            </a:fld>
            <a:endParaRPr lang="fr-FR"/>
          </a:p>
        </p:txBody>
      </p:sp>
    </p:spTree>
    <p:extLst>
      <p:ext uri="{BB962C8B-B14F-4D97-AF65-F5344CB8AC3E}">
        <p14:creationId xmlns:p14="http://schemas.microsoft.com/office/powerpoint/2010/main" val="31327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601CC-F71B-364B-B024-46864DCF2DE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09039F9-DF09-EA4C-BAB8-6AA9E4AEF8A4}"/>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4" name="Espace réservé du pied de page 3">
            <a:extLst>
              <a:ext uri="{FF2B5EF4-FFF2-40B4-BE49-F238E27FC236}">
                <a16:creationId xmlns:a16="http://schemas.microsoft.com/office/drawing/2014/main" id="{3E094745-4005-DD44-A959-4391CFE0EAF5}"/>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A40B1AF0-154A-7842-BC5A-A4470071C945}"/>
              </a:ext>
            </a:extLst>
          </p:cNvPr>
          <p:cNvSpPr>
            <a:spLocks noGrp="1"/>
          </p:cNvSpPr>
          <p:nvPr>
            <p:ph type="sldNum" sz="quarter" idx="12"/>
          </p:nvPr>
        </p:nvSpPr>
        <p:spPr/>
        <p:txBody>
          <a:bodyPr/>
          <a:lstStyle/>
          <a:p>
            <a:pPr lvl="0"/>
            <a:fld id="{A1304862-B4EA-9544-8EDC-78F20F70A20E}" type="slidenum">
              <a:t>‹N°›</a:t>
            </a:fld>
            <a:endParaRPr lang="fr-FR"/>
          </a:p>
        </p:txBody>
      </p:sp>
    </p:spTree>
    <p:extLst>
      <p:ext uri="{BB962C8B-B14F-4D97-AF65-F5344CB8AC3E}">
        <p14:creationId xmlns:p14="http://schemas.microsoft.com/office/powerpoint/2010/main" val="93616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6EE46B-41CD-0D4C-8541-8269E4522A53}"/>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3" name="Espace réservé du pied de page 2">
            <a:extLst>
              <a:ext uri="{FF2B5EF4-FFF2-40B4-BE49-F238E27FC236}">
                <a16:creationId xmlns:a16="http://schemas.microsoft.com/office/drawing/2014/main" id="{1D9E0DBD-E0A7-9A45-BE2C-310638021F07}"/>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E4B0CD78-BA8E-8641-BE0F-14CDEACF50DC}"/>
              </a:ext>
            </a:extLst>
          </p:cNvPr>
          <p:cNvSpPr>
            <a:spLocks noGrp="1"/>
          </p:cNvSpPr>
          <p:nvPr>
            <p:ph type="sldNum" sz="quarter" idx="12"/>
          </p:nvPr>
        </p:nvSpPr>
        <p:spPr/>
        <p:txBody>
          <a:bodyPr/>
          <a:lstStyle/>
          <a:p>
            <a:pPr lvl="0"/>
            <a:fld id="{2C4EEBFB-18F3-8C4D-88C5-F9C44CB18727}" type="slidenum">
              <a:t>‹N°›</a:t>
            </a:fld>
            <a:endParaRPr lang="fr-FR"/>
          </a:p>
        </p:txBody>
      </p:sp>
    </p:spTree>
    <p:extLst>
      <p:ext uri="{BB962C8B-B14F-4D97-AF65-F5344CB8AC3E}">
        <p14:creationId xmlns:p14="http://schemas.microsoft.com/office/powerpoint/2010/main" val="18975239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73-CB6B-A241-9998-1F3FAB91EA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C2C031-6905-9F48-B8D2-B448E0F7B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9EE7314B-D755-1A4C-BD34-056AEC969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57D2463-A077-FF4D-9DB7-22A8F23728CB}"/>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6" name="Espace réservé du pied de page 5">
            <a:extLst>
              <a:ext uri="{FF2B5EF4-FFF2-40B4-BE49-F238E27FC236}">
                <a16:creationId xmlns:a16="http://schemas.microsoft.com/office/drawing/2014/main" id="{29DE58E8-B7A0-084A-A101-99F46D607B60}"/>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C4190C2C-F77B-F64E-9BBD-7E50249A7F73}"/>
              </a:ext>
            </a:extLst>
          </p:cNvPr>
          <p:cNvSpPr>
            <a:spLocks noGrp="1"/>
          </p:cNvSpPr>
          <p:nvPr>
            <p:ph type="sldNum" sz="quarter" idx="12"/>
          </p:nvPr>
        </p:nvSpPr>
        <p:spPr/>
        <p:txBody>
          <a:bodyPr/>
          <a:lstStyle/>
          <a:p>
            <a:pPr lvl="0"/>
            <a:fld id="{62FC9A0C-19D0-A24D-8D6D-CD3522F16FD0}" type="slidenum">
              <a:t>‹N°›</a:t>
            </a:fld>
            <a:endParaRPr lang="fr-FR"/>
          </a:p>
        </p:txBody>
      </p:sp>
    </p:spTree>
    <p:extLst>
      <p:ext uri="{BB962C8B-B14F-4D97-AF65-F5344CB8AC3E}">
        <p14:creationId xmlns:p14="http://schemas.microsoft.com/office/powerpoint/2010/main" val="96201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EC8B0-32C5-6A4A-89EB-821B1A78E4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9B5C455-635D-7848-821D-7A9ECE1D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8D8BA0D-03D4-A34C-9391-DB7BEAE03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FF25ECF7-2220-854F-B3DE-E2A7ADE75C79}"/>
              </a:ext>
            </a:extLst>
          </p:cNvPr>
          <p:cNvSpPr>
            <a:spLocks noGrp="1"/>
          </p:cNvSpPr>
          <p:nvPr>
            <p:ph type="dt" sz="half" idx="10"/>
          </p:nvPr>
        </p:nvSpPr>
        <p:spPr/>
        <p:txBody>
          <a:bodyPr/>
          <a:lstStyle/>
          <a:p>
            <a:pPr lvl="0"/>
            <a:fld id="{66627EA5-4E4A-D84B-BF3F-09767379975C}" type="datetime1">
              <a:rPr lang="fr-FR" smtClean="0"/>
              <a:pPr lvl="0"/>
              <a:t>14/05/2021</a:t>
            </a:fld>
            <a:endParaRPr lang="fr-FR"/>
          </a:p>
        </p:txBody>
      </p:sp>
      <p:sp>
        <p:nvSpPr>
          <p:cNvPr id="6" name="Espace réservé du pied de page 5">
            <a:extLst>
              <a:ext uri="{FF2B5EF4-FFF2-40B4-BE49-F238E27FC236}">
                <a16:creationId xmlns:a16="http://schemas.microsoft.com/office/drawing/2014/main" id="{A35CFBBF-9A18-DD48-982A-FE51045C144C}"/>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7B862AA7-D8A2-7243-A737-03D756BA5C47}"/>
              </a:ext>
            </a:extLst>
          </p:cNvPr>
          <p:cNvSpPr>
            <a:spLocks noGrp="1"/>
          </p:cNvSpPr>
          <p:nvPr>
            <p:ph type="sldNum" sz="quarter" idx="12"/>
          </p:nvPr>
        </p:nvSpPr>
        <p:spPr/>
        <p:txBody>
          <a:bodyPr/>
          <a:lstStyle/>
          <a:p>
            <a:pPr lvl="0"/>
            <a:fld id="{83E11BBC-8981-404A-BECE-53EDE5400819}" type="slidenum">
              <a:t>‹N°›</a:t>
            </a:fld>
            <a:endParaRPr lang="fr-FR"/>
          </a:p>
        </p:txBody>
      </p:sp>
    </p:spTree>
    <p:extLst>
      <p:ext uri="{BB962C8B-B14F-4D97-AF65-F5344CB8AC3E}">
        <p14:creationId xmlns:p14="http://schemas.microsoft.com/office/powerpoint/2010/main" val="273703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986D7-5EBD-2945-8148-4397D9079A6D}"/>
              </a:ext>
            </a:extLst>
          </p:cNvPr>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spAutoFit/>
          </a:bodyPr>
          <a:lstStyle/>
          <a:p>
            <a:pPr lvl="0"/>
            <a:r>
              <a:rPr lang="fr-FR"/>
              <a:t>Click to edit the title text formatModifiez le style du titre</a:t>
            </a:r>
          </a:p>
        </p:txBody>
      </p:sp>
      <p:sp>
        <p:nvSpPr>
          <p:cNvPr id="3" name="Espace réservé de la date 3">
            <a:extLst>
              <a:ext uri="{FF2B5EF4-FFF2-40B4-BE49-F238E27FC236}">
                <a16:creationId xmlns:a16="http://schemas.microsoft.com/office/drawing/2014/main" id="{C3559D0B-8255-AA43-939F-178B2FC3ACB9}"/>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fr-FR" sz="1800" b="0" i="0" u="none" strike="noStrike" kern="1200" spc="0">
                <a:solidFill>
                  <a:srgbClr val="000000"/>
                </a:solidFill>
                <a:latin typeface="Calibri" pitchFamily="18"/>
                <a:ea typeface="Lucida Sans Unicode" pitchFamily="2"/>
                <a:cs typeface="Tahoma" pitchFamily="2"/>
              </a:defRPr>
            </a:lvl1pPr>
          </a:lstStyle>
          <a:p>
            <a:pPr lvl="0"/>
            <a:fld id="{66627EA5-4E4A-D84B-BF3F-09767379975C}" type="datetime1">
              <a:rPr lang="fr-FR"/>
              <a:pPr lvl="0"/>
              <a:t>2021/5/14</a:t>
            </a:fld>
            <a:endParaRPr lang="fr-FR"/>
          </a:p>
        </p:txBody>
      </p:sp>
      <p:sp>
        <p:nvSpPr>
          <p:cNvPr id="4" name="Espace réservé du pied de page 4">
            <a:extLst>
              <a:ext uri="{FF2B5EF4-FFF2-40B4-BE49-F238E27FC236}">
                <a16:creationId xmlns:a16="http://schemas.microsoft.com/office/drawing/2014/main" id="{B331DB5F-D2E3-4044-B293-7A99C8A6B0AA}"/>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spAutoFit/>
          </a:bodyPr>
          <a:lstStyle>
            <a:lvl1pPr lvl="0" rtl="0" hangingPunct="0">
              <a:buNone/>
              <a:tabLst/>
              <a:defRPr lang="fr-FR" sz="2400" kern="1200">
                <a:latin typeface="Times New Roman" pitchFamily="18"/>
                <a:ea typeface="Lucida Sans Unicode" pitchFamily="2"/>
                <a:cs typeface="Tahoma" pitchFamily="2"/>
              </a:defRPr>
            </a:lvl1pPr>
          </a:lstStyle>
          <a:p>
            <a:pPr lvl="0"/>
            <a:endParaRPr lang="fr-FR"/>
          </a:p>
        </p:txBody>
      </p:sp>
      <p:sp>
        <p:nvSpPr>
          <p:cNvPr id="5" name="Espace réservé du numéro de diapositive 5">
            <a:extLst>
              <a:ext uri="{FF2B5EF4-FFF2-40B4-BE49-F238E27FC236}">
                <a16:creationId xmlns:a16="http://schemas.microsoft.com/office/drawing/2014/main" id="{3FD201F8-1B8D-1C46-A241-F8C98FC4114A}"/>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fr-FR" sz="1800" b="0" i="0" u="none" strike="noStrike" kern="1200" spc="0">
                <a:solidFill>
                  <a:srgbClr val="000000"/>
                </a:solidFill>
                <a:latin typeface="Calibri" pitchFamily="18"/>
                <a:ea typeface="Lucida Sans Unicode" pitchFamily="2"/>
                <a:cs typeface="Tahoma" pitchFamily="2"/>
              </a:defRPr>
            </a:lvl1pPr>
          </a:lstStyle>
          <a:p>
            <a:pPr lvl="0"/>
            <a:fld id="{9517EBE9-1918-4C4E-994E-5145A3D33480}" type="slidenum">
              <a:t>‹N°›</a:t>
            </a:fld>
            <a:endParaRPr lang="fr-FR"/>
          </a:p>
        </p:txBody>
      </p:sp>
      <p:sp>
        <p:nvSpPr>
          <p:cNvPr id="6" name="Espace réservé du texte 5">
            <a:extLst>
              <a:ext uri="{FF2B5EF4-FFF2-40B4-BE49-F238E27FC236}">
                <a16:creationId xmlns:a16="http://schemas.microsoft.com/office/drawing/2014/main" id="{0E4471DB-CB21-6C46-9F96-2A015012AE3C}"/>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r>
              <a:rPr lang="fr-FR"/>
              <a:t>Modifier les styles du texte du masque
Deuxième niveau
Troisième niveau
Quatrième niveau
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rtl="0" hangingPunct="1">
        <a:lnSpc>
          <a:spcPct val="90000"/>
        </a:lnSpc>
        <a:spcBef>
          <a:spcPts val="0"/>
        </a:spcBef>
        <a:spcAft>
          <a:spcPts val="0"/>
        </a:spcAft>
        <a:buNone/>
        <a:tabLst/>
        <a:defRPr lang="fr-FR" sz="6000" b="0" i="0" u="none" strike="noStrike" kern="1200" spc="0">
          <a:ln>
            <a:noFill/>
          </a:ln>
          <a:solidFill>
            <a:srgbClr val="000000"/>
          </a:solidFill>
          <a:latin typeface="Calibri Light" pitchFamily="18"/>
          <a:ea typeface="Microsoft YaHei" pitchFamily="2"/>
          <a:cs typeface="Arial" pitchFamily="2"/>
        </a:defRPr>
      </a:lvl1pPr>
    </p:titleStyle>
    <p:bodyStyle>
      <a:lvl1pPr algn="l" rtl="0" hangingPunct="1">
        <a:lnSpc>
          <a:spcPct val="90000"/>
        </a:lnSpc>
        <a:spcBef>
          <a:spcPts val="0"/>
        </a:spcBef>
        <a:spcAft>
          <a:spcPts val="1417"/>
        </a:spcAft>
        <a:tabLst/>
        <a:defRPr lang="fr-FR" sz="2800" b="0" i="0" u="none" strike="noStrike" kern="1200" spc="0">
          <a:ln>
            <a:noFill/>
          </a:ln>
          <a:solidFill>
            <a:srgbClr val="000000"/>
          </a:solidFill>
          <a:latin typeface="Calibri" pitchFamily="18"/>
          <a:ea typeface="Microsoft YaHei" pitchFamily="2"/>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240C7-32E3-4440-B9BC-6CC22138FB55}"/>
              </a:ext>
            </a:extLst>
          </p:cNvPr>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spAutoFit/>
          </a:bodyPr>
          <a:lstStyle/>
          <a:p>
            <a:pPr lvl="0"/>
            <a:r>
              <a:rPr lang="fr-FR"/>
              <a:t>Click to edit the title text formatModifiez le style du titre</a:t>
            </a:r>
          </a:p>
        </p:txBody>
      </p:sp>
      <p:sp>
        <p:nvSpPr>
          <p:cNvPr id="3" name="Espace réservé du contenu 2">
            <a:extLst>
              <a:ext uri="{FF2B5EF4-FFF2-40B4-BE49-F238E27FC236}">
                <a16:creationId xmlns:a16="http://schemas.microsoft.com/office/drawing/2014/main" id="{51BD097D-51B5-004F-8446-E1480C8DBB6D}"/>
              </a:ext>
            </a:extLst>
          </p:cNvPr>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spAutoFit/>
          </a:bodyPr>
          <a:lstStyle/>
          <a:p>
            <a:pPr lvl="0"/>
            <a:r>
              <a:rPr lang="fr-FR"/>
              <a:t>Click to edit the outline text format</a:t>
            </a:r>
          </a:p>
          <a:p>
            <a:pPr lvl="1"/>
            <a:r>
              <a:rPr lang="fr-FR"/>
              <a:t>Second Outline Level</a:t>
            </a:r>
          </a:p>
          <a:p>
            <a:pPr lvl="2"/>
            <a:r>
              <a:rPr lang="fr-FR"/>
              <a:t>Third Outline Level</a:t>
            </a:r>
          </a:p>
          <a:p>
            <a:pPr lvl="3"/>
            <a:r>
              <a:rPr lang="fr-FR"/>
              <a:t>Fourth Outline Level</a:t>
            </a:r>
          </a:p>
          <a:p>
            <a:pPr lvl="4"/>
            <a:r>
              <a:rPr lang="fr-FR"/>
              <a:t>Fifth Outline Level</a:t>
            </a:r>
          </a:p>
          <a:p>
            <a:pPr lvl="5"/>
            <a:r>
              <a:rPr lang="fr-FR"/>
              <a:t>Sixth Outline Level</a:t>
            </a:r>
          </a:p>
          <a:p>
            <a:pPr lvl="6"/>
            <a:r>
              <a:rPr lang="fr-FR"/>
              <a:t>Seventh Outline Level</a:t>
            </a:r>
          </a:p>
          <a:p>
            <a:pPr lvl="7"/>
            <a:r>
              <a:rPr lang="fr-FR"/>
              <a:t>Eighth Outline Level</a:t>
            </a:r>
          </a:p>
          <a:p>
            <a:pPr lvl="0"/>
            <a:r>
              <a:rPr lang="fr-FR"/>
              <a:t>Ninth Outline LevelCliquez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9EF32B-D330-724C-B447-C8F5C3B0DA60}"/>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fr-FR" sz="1800" b="0" i="0" u="none" strike="noStrike" kern="1200" spc="0">
                <a:solidFill>
                  <a:srgbClr val="000000"/>
                </a:solidFill>
                <a:latin typeface="Calibri" pitchFamily="18"/>
                <a:ea typeface="Lucida Sans Unicode" pitchFamily="2"/>
                <a:cs typeface="Tahoma" pitchFamily="2"/>
              </a:defRPr>
            </a:lvl1pPr>
          </a:lstStyle>
          <a:p>
            <a:pPr lvl="0"/>
            <a:fld id="{29E8659A-48CB-C243-90C1-4DD723BC9E67}" type="datetime1">
              <a:rPr lang="fr-FR"/>
              <a:pPr lvl="0"/>
              <a:t>2021/5/14</a:t>
            </a:fld>
            <a:endParaRPr lang="fr-FR"/>
          </a:p>
        </p:txBody>
      </p:sp>
      <p:sp>
        <p:nvSpPr>
          <p:cNvPr id="5" name="Espace réservé du pied de page 4">
            <a:extLst>
              <a:ext uri="{FF2B5EF4-FFF2-40B4-BE49-F238E27FC236}">
                <a16:creationId xmlns:a16="http://schemas.microsoft.com/office/drawing/2014/main" id="{18D2684C-72E4-9A45-86F0-FDEED35CB20E}"/>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spAutoFit/>
          </a:bodyPr>
          <a:lstStyle>
            <a:lvl1pPr lvl="0" rtl="0" hangingPunct="0">
              <a:buNone/>
              <a:tabLst/>
              <a:defRPr lang="fr-FR" sz="2400" kern="1200">
                <a:latin typeface="Times New Roman" pitchFamily="18"/>
                <a:ea typeface="Lucida Sans Unicode"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C0AC4B34-A131-EE45-B85F-2F8B4E7D2B6A}"/>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spAutoFit/>
          </a:bodyPr>
          <a:lstStyle>
            <a:lvl1pPr marL="0" marR="0" lvl="0" indent="0" algn="l" rtl="0" hangingPunct="1">
              <a:spcBef>
                <a:spcPts val="0"/>
              </a:spcBef>
              <a:spcAft>
                <a:spcPts val="0"/>
              </a:spcAft>
              <a:buNone/>
              <a:tabLst/>
              <a:defRPr lang="fr-FR" sz="1800" b="0" i="0" u="none" strike="noStrike" kern="1200" spc="0">
                <a:solidFill>
                  <a:srgbClr val="000000"/>
                </a:solidFill>
                <a:latin typeface="Calibri" pitchFamily="18"/>
                <a:ea typeface="Lucida Sans Unicode" pitchFamily="2"/>
                <a:cs typeface="Tahoma" pitchFamily="2"/>
              </a:defRPr>
            </a:lvl1pPr>
          </a:lstStyle>
          <a:p>
            <a:pPr lvl="0"/>
            <a:fld id="{BD063F32-DA35-8942-BDEE-37B3DA1B0305}" type="slidenum">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l" rtl="0" hangingPunct="1">
        <a:lnSpc>
          <a:spcPct val="90000"/>
        </a:lnSpc>
        <a:spcBef>
          <a:spcPts val="0"/>
        </a:spcBef>
        <a:spcAft>
          <a:spcPts val="0"/>
        </a:spcAft>
        <a:buNone/>
        <a:tabLst/>
        <a:defRPr lang="fr-FR" sz="4400" b="0" i="0" u="none" strike="noStrike" kern="1200" spc="0">
          <a:ln>
            <a:noFill/>
          </a:ln>
          <a:solidFill>
            <a:srgbClr val="000000"/>
          </a:solidFill>
          <a:latin typeface="Calibri Light" pitchFamily="18"/>
          <a:ea typeface="Microsoft YaHei" pitchFamily="2"/>
          <a:cs typeface="Arial" pitchFamily="2"/>
        </a:defRPr>
      </a:lvl1pPr>
    </p:titleStyle>
    <p:bodyStyle>
      <a:lvl1pPr lvl="0" algn="l" rtl="0" hangingPunct="1">
        <a:lnSpc>
          <a:spcPct val="90000"/>
        </a:lnSpc>
        <a:spcBef>
          <a:spcPts val="0"/>
        </a:spcBef>
        <a:spcAft>
          <a:spcPts val="1417"/>
        </a:spcAft>
        <a:buSzPct val="4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1pPr>
      <a:lvl2pPr lvl="1" algn="l" rtl="0" hangingPunct="1">
        <a:lnSpc>
          <a:spcPct val="90000"/>
        </a:lnSpc>
        <a:spcBef>
          <a:spcPts val="0"/>
        </a:spcBef>
        <a:spcAft>
          <a:spcPts val="1417"/>
        </a:spcAft>
        <a:buSzPct val="7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2pPr>
      <a:lvl3pPr lvl="2" algn="l" rtl="0" hangingPunct="1">
        <a:lnSpc>
          <a:spcPct val="90000"/>
        </a:lnSpc>
        <a:spcBef>
          <a:spcPts val="0"/>
        </a:spcBef>
        <a:spcAft>
          <a:spcPts val="1417"/>
        </a:spcAft>
        <a:buSzPct val="4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3pPr>
      <a:lvl4pPr lvl="3" algn="l" rtl="0" hangingPunct="1">
        <a:lnSpc>
          <a:spcPct val="90000"/>
        </a:lnSpc>
        <a:spcBef>
          <a:spcPts val="0"/>
        </a:spcBef>
        <a:spcAft>
          <a:spcPts val="1417"/>
        </a:spcAft>
        <a:buSzPct val="7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4pPr>
      <a:lvl5pPr lvl="4" algn="l" rtl="0" hangingPunct="1">
        <a:lnSpc>
          <a:spcPct val="90000"/>
        </a:lnSpc>
        <a:spcBef>
          <a:spcPts val="0"/>
        </a:spcBef>
        <a:spcAft>
          <a:spcPts val="1417"/>
        </a:spcAft>
        <a:buSzPct val="4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5pPr>
      <a:lvl6pPr lvl="5" algn="l" rtl="0" hangingPunct="1">
        <a:lnSpc>
          <a:spcPct val="90000"/>
        </a:lnSpc>
        <a:spcBef>
          <a:spcPts val="0"/>
        </a:spcBef>
        <a:spcAft>
          <a:spcPts val="1417"/>
        </a:spcAft>
        <a:buSzPct val="4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6pPr>
      <a:lvl7pPr lvl="6" algn="l" rtl="0" hangingPunct="1">
        <a:lnSpc>
          <a:spcPct val="90000"/>
        </a:lnSpc>
        <a:spcBef>
          <a:spcPts val="0"/>
        </a:spcBef>
        <a:spcAft>
          <a:spcPts val="1417"/>
        </a:spcAft>
        <a:buSzPct val="4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7pPr>
      <a:lvl8pPr lvl="7" algn="l" rtl="0" hangingPunct="1">
        <a:lnSpc>
          <a:spcPct val="90000"/>
        </a:lnSpc>
        <a:spcBef>
          <a:spcPts val="0"/>
        </a:spcBef>
        <a:spcAft>
          <a:spcPts val="1417"/>
        </a:spcAft>
        <a:buSzPct val="45000"/>
        <a:buFont typeface="StarSymbol"/>
        <a:buChar char="●"/>
        <a:tabLst/>
        <a:defRPr lang="fr-FR" sz="2800" b="0" i="0" u="none" strike="noStrike" kern="1200" spc="0">
          <a:ln>
            <a:noFill/>
          </a:ln>
          <a:solidFill>
            <a:srgbClr val="000000"/>
          </a:solidFill>
          <a:latin typeface="Calibri" pitchFamily="18"/>
          <a:ea typeface="Microsoft YaHei" pitchFamily="2"/>
          <a:cs typeface="Arial" pitchFamily="2"/>
        </a:defRPr>
      </a:lvl8pPr>
      <a:lvl9pPr marL="0" marR="0" lvl="0" indent="0" algn="l" rtl="0" hangingPunct="1">
        <a:lnSpc>
          <a:spcPct val="90000"/>
        </a:lnSpc>
        <a:spcBef>
          <a:spcPts val="1001"/>
        </a:spcBef>
        <a:spcAft>
          <a:spcPts val="1417"/>
        </a:spcAft>
        <a:buSzPct val="45000"/>
        <a:buFont typeface="Arial" pitchFamily="32"/>
        <a:buChar char="•"/>
        <a:tabLst/>
        <a:defRPr lang="fr-FR" sz="2800" b="0" i="0" u="none" strike="noStrike" kern="1200" spc="0">
          <a:ln>
            <a:noFill/>
          </a:ln>
          <a:solidFill>
            <a:srgbClr val="000000"/>
          </a:solidFill>
          <a:latin typeface="Calibri" pitchFamily="18"/>
          <a:ea typeface="Microsoft YaHei" pitchFamily="2"/>
          <a:cs typeface="Arial" pitchFamily="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8687534B-A849-3D43-B89A-5DFEAEABC89F}"/>
              </a:ext>
            </a:extLst>
          </p:cNvPr>
          <p:cNvSpPr/>
          <p:nvPr/>
        </p:nvSpPr>
        <p:spPr>
          <a:xfrm>
            <a:off x="0" y="0"/>
            <a:ext cx="1219176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EAEBEB"/>
              </a:gs>
              <a:gs pos="100000">
                <a:srgbClr val="CDCEB9"/>
              </a:gs>
            </a:gsLst>
            <a:lin ang="5400000"/>
          </a:gradFill>
          <a:ln>
            <a:noFill/>
            <a:prstDash val="solid"/>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3" name="ZoneTexte 4">
            <a:extLst>
              <a:ext uri="{FF2B5EF4-FFF2-40B4-BE49-F238E27FC236}">
                <a16:creationId xmlns:a16="http://schemas.microsoft.com/office/drawing/2014/main" id="{FC359BE1-12BD-8346-A2C4-ACD3F97FA5FC}"/>
              </a:ext>
            </a:extLst>
          </p:cNvPr>
          <p:cNvSpPr/>
          <p:nvPr/>
        </p:nvSpPr>
        <p:spPr>
          <a:xfrm>
            <a:off x="1139760" y="281520"/>
            <a:ext cx="9912240" cy="943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2800" b="1" i="0" u="none" strike="noStrike" kern="1200" spc="0">
                <a:ln>
                  <a:noFill/>
                </a:ln>
                <a:solidFill>
                  <a:srgbClr val="000000"/>
                </a:solidFill>
                <a:latin typeface="Calibri" pitchFamily="18"/>
                <a:ea typeface="Microsoft YaHei" pitchFamily="2"/>
                <a:cs typeface="Arial" pitchFamily="2"/>
              </a:rPr>
              <a:t>Exposé sur </a:t>
            </a:r>
            <a:r>
              <a:rPr lang="fr-FR" sz="2800" b="1" i="0" u="none" strike="noStrike" kern="1200" spc="0">
                <a:ln>
                  <a:noFill/>
                </a:ln>
                <a:solidFill>
                  <a:srgbClr val="000000"/>
                </a:solidFill>
                <a:latin typeface="Calibri" pitchFamily="34"/>
                <a:ea typeface="Microsoft YaHei" pitchFamily="2"/>
                <a:cs typeface="Arial" pitchFamily="2"/>
              </a:rPr>
              <a:t>l</a:t>
            </a:r>
            <a:r>
              <a:rPr lang="fr-FR" sz="2800" b="1" i="0" u="none" strike="noStrike" kern="1200" spc="0">
                <a:ln>
                  <a:noFill/>
                </a:ln>
                <a:solidFill>
                  <a:srgbClr val="000000"/>
                </a:solidFill>
                <a:latin typeface="Calibri" pitchFamily="34"/>
                <a:ea typeface="Calibri" pitchFamily="1"/>
                <a:cs typeface="Arial" pitchFamily="2"/>
              </a:rPr>
              <a:t>es chapitres des </a:t>
            </a:r>
            <a:r>
              <a:rPr lang="fr-FR" sz="2800" b="1" i="1" u="none" strike="noStrike" kern="1200" spc="0">
                <a:ln>
                  <a:noFill/>
                </a:ln>
                <a:solidFill>
                  <a:srgbClr val="000000"/>
                </a:solidFill>
                <a:latin typeface="Calibri" pitchFamily="34"/>
                <a:ea typeface="Calibri" pitchFamily="1"/>
                <a:cs typeface="Arial" pitchFamily="2"/>
              </a:rPr>
              <a:t>Essais</a:t>
            </a:r>
            <a:r>
              <a:rPr lang="fr-FR" sz="2800" b="1" i="0" u="none" strike="noStrike" kern="1200" spc="0">
                <a:ln>
                  <a:noFill/>
                </a:ln>
                <a:solidFill>
                  <a:srgbClr val="000000"/>
                </a:solidFill>
                <a:latin typeface="Calibri" pitchFamily="34"/>
                <a:ea typeface="Calibri" pitchFamily="1"/>
                <a:cs typeface="Arial" pitchFamily="2"/>
              </a:rPr>
              <a:t>, « </a:t>
            </a:r>
            <a:r>
              <a:rPr lang="fr-FR" sz="2800" b="1" i="1" u="none" strike="noStrike" kern="1200" spc="0">
                <a:ln>
                  <a:noFill/>
                </a:ln>
                <a:solidFill>
                  <a:srgbClr val="000000"/>
                </a:solidFill>
                <a:latin typeface="Calibri" pitchFamily="34"/>
                <a:ea typeface="Calibri" pitchFamily="1"/>
                <a:cs typeface="Arial" pitchFamily="2"/>
              </a:rPr>
              <a:t>Des Cannibales » </a:t>
            </a:r>
            <a:r>
              <a:rPr lang="fr-FR" sz="2800" b="1" i="0" u="none" strike="noStrike" kern="1200" spc="0">
                <a:ln>
                  <a:noFill/>
                </a:ln>
                <a:solidFill>
                  <a:srgbClr val="000000"/>
                </a:solidFill>
                <a:latin typeface="Calibri" pitchFamily="34"/>
                <a:ea typeface="Calibri" pitchFamily="1"/>
                <a:cs typeface="Arial" pitchFamily="2"/>
              </a:rPr>
              <a:t> et</a:t>
            </a:r>
          </a:p>
          <a:p>
            <a:pPr marL="0" marR="0" lvl="0" indent="0" algn="ctr" rtl="0" hangingPunct="1">
              <a:lnSpc>
                <a:spcPct val="100000"/>
              </a:lnSpc>
              <a:spcBef>
                <a:spcPts val="0"/>
              </a:spcBef>
              <a:spcAft>
                <a:spcPts val="0"/>
              </a:spcAft>
              <a:buNone/>
              <a:tabLst/>
              <a:defRPr sz="1800"/>
            </a:pPr>
            <a:r>
              <a:rPr lang="fr-FR" sz="2800" b="1" i="0" u="none" strike="noStrike" kern="1200" spc="0">
                <a:ln>
                  <a:noFill/>
                </a:ln>
                <a:solidFill>
                  <a:srgbClr val="000000"/>
                </a:solidFill>
                <a:latin typeface="Calibri" pitchFamily="34"/>
                <a:ea typeface="Calibri" pitchFamily="1"/>
                <a:cs typeface="Arial" pitchFamily="2"/>
              </a:rPr>
              <a:t>« </a:t>
            </a:r>
            <a:r>
              <a:rPr lang="fr-FR" sz="2800" b="1" i="1" u="none" strike="noStrike" kern="1200" spc="0">
                <a:ln>
                  <a:noFill/>
                </a:ln>
                <a:solidFill>
                  <a:srgbClr val="000000"/>
                </a:solidFill>
                <a:latin typeface="Calibri" pitchFamily="34"/>
                <a:ea typeface="Calibri" pitchFamily="1"/>
                <a:cs typeface="Arial" pitchFamily="2"/>
              </a:rPr>
              <a:t>Des Coches »</a:t>
            </a:r>
          </a:p>
        </p:txBody>
      </p:sp>
      <p:sp>
        <p:nvSpPr>
          <p:cNvPr id="4" name="AutoShape 2">
            <a:extLst>
              <a:ext uri="{FF2B5EF4-FFF2-40B4-BE49-F238E27FC236}">
                <a16:creationId xmlns:a16="http://schemas.microsoft.com/office/drawing/2014/main" id="{E36C11D7-1597-8448-8E0E-D73C4D11E22D}"/>
              </a:ext>
            </a:extLst>
          </p:cNvPr>
          <p:cNvSpPr/>
          <p:nvPr/>
        </p:nvSpPr>
        <p:spPr>
          <a:xfrm>
            <a:off x="2120400" y="3276720"/>
            <a:ext cx="4127760" cy="412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pic>
        <p:nvPicPr>
          <p:cNvPr id="5" name="Image 7">
            <a:extLst>
              <a:ext uri="{FF2B5EF4-FFF2-40B4-BE49-F238E27FC236}">
                <a16:creationId xmlns:a16="http://schemas.microsoft.com/office/drawing/2014/main" id="{DED88BAA-6846-FA45-85A3-D1FA30BE0F59}"/>
              </a:ext>
            </a:extLst>
          </p:cNvPr>
          <p:cNvPicPr>
            <a:picLocks noChangeAspect="1"/>
          </p:cNvPicPr>
          <p:nvPr/>
        </p:nvPicPr>
        <p:blipFill>
          <a:blip r:embed="rId3">
            <a:lum/>
            <a:alphaModFix/>
          </a:blip>
          <a:srcRect/>
          <a:stretch>
            <a:fillRect/>
          </a:stretch>
        </p:blipFill>
        <p:spPr>
          <a:xfrm>
            <a:off x="1722960" y="1443960"/>
            <a:ext cx="8745840" cy="3442320"/>
          </a:xfrm>
          <a:prstGeom prst="rect">
            <a:avLst/>
          </a:prstGeom>
          <a:noFill/>
          <a:ln w="19080">
            <a:solidFill>
              <a:srgbClr val="000000"/>
            </a:solidFill>
            <a:prstDash val="solid"/>
          </a:ln>
        </p:spPr>
      </p:pic>
      <p:sp>
        <p:nvSpPr>
          <p:cNvPr id="6" name="ZoneTexte 9">
            <a:extLst>
              <a:ext uri="{FF2B5EF4-FFF2-40B4-BE49-F238E27FC236}">
                <a16:creationId xmlns:a16="http://schemas.microsoft.com/office/drawing/2014/main" id="{85DA530B-D735-7641-A5CE-6ABDF95322DD}"/>
              </a:ext>
            </a:extLst>
          </p:cNvPr>
          <p:cNvSpPr/>
          <p:nvPr/>
        </p:nvSpPr>
        <p:spPr>
          <a:xfrm>
            <a:off x="2782800" y="4886640"/>
            <a:ext cx="7195679" cy="516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400" b="0" i="1" u="none" strike="noStrike" kern="1200" spc="0">
                <a:ln>
                  <a:noFill/>
                </a:ln>
                <a:solidFill>
                  <a:srgbClr val="000000"/>
                </a:solidFill>
                <a:latin typeface="signika" pitchFamily="18"/>
                <a:ea typeface="Microsoft YaHei" pitchFamily="2"/>
                <a:cs typeface="Arial" pitchFamily="2"/>
              </a:rPr>
              <a:t>Vue de Rio de Janeiro, in Alfred Martinet, </a:t>
            </a:r>
            <a:r>
              <a:rPr lang="fr-FR" sz="1400" b="0" i="0" u="none" strike="noStrike" kern="1200" spc="0">
                <a:ln>
                  <a:noFill/>
                </a:ln>
                <a:solidFill>
                  <a:srgbClr val="000000"/>
                </a:solidFill>
                <a:latin typeface="signika" pitchFamily="18"/>
                <a:ea typeface="Microsoft YaHei" pitchFamily="2"/>
                <a:cs typeface="Arial" pitchFamily="2"/>
              </a:rPr>
              <a:t>Le Brésil pittoresque, historique et monumental</a:t>
            </a:r>
            <a:r>
              <a:rPr lang="fr-FR" sz="1400" b="0" i="1" u="none" strike="noStrike" kern="1200" spc="0">
                <a:ln>
                  <a:noFill/>
                </a:ln>
                <a:solidFill>
                  <a:srgbClr val="000000"/>
                </a:solidFill>
                <a:latin typeface="signika" pitchFamily="18"/>
                <a:ea typeface="Microsoft YaHei" pitchFamily="2"/>
                <a:cs typeface="Arial" pitchFamily="2"/>
              </a:rPr>
              <a:t>, 1847</a:t>
            </a:r>
          </a:p>
        </p:txBody>
      </p:sp>
      <p:pic>
        <p:nvPicPr>
          <p:cNvPr id="7" name="Image 11">
            <a:extLst>
              <a:ext uri="{FF2B5EF4-FFF2-40B4-BE49-F238E27FC236}">
                <a16:creationId xmlns:a16="http://schemas.microsoft.com/office/drawing/2014/main" id="{F9346A6E-D861-6848-BA09-06A2784D88D8}"/>
              </a:ext>
            </a:extLst>
          </p:cNvPr>
          <p:cNvPicPr>
            <a:picLocks noChangeAspect="1"/>
          </p:cNvPicPr>
          <p:nvPr/>
        </p:nvPicPr>
        <p:blipFill>
          <a:blip r:embed="rId4">
            <a:lum/>
            <a:alphaModFix/>
          </a:blip>
          <a:srcRect l="6278" t="17386" r="8943" b="39950"/>
          <a:stretch>
            <a:fillRect/>
          </a:stretch>
        </p:blipFill>
        <p:spPr>
          <a:xfrm>
            <a:off x="397440" y="4345560"/>
            <a:ext cx="2051640" cy="2230919"/>
          </a:xfrm>
          <a:prstGeom prst="rect">
            <a:avLst/>
          </a:prstGeom>
          <a:noFill/>
          <a:ln w="19080">
            <a:solidFill>
              <a:srgbClr val="000000"/>
            </a:solidFill>
            <a:prstDash val="solid"/>
          </a:ln>
        </p:spPr>
      </p:pic>
      <p:sp>
        <p:nvSpPr>
          <p:cNvPr id="8" name="ZoneTexte 16">
            <a:extLst>
              <a:ext uri="{FF2B5EF4-FFF2-40B4-BE49-F238E27FC236}">
                <a16:creationId xmlns:a16="http://schemas.microsoft.com/office/drawing/2014/main" id="{795827F9-27EC-6040-AF5A-485D1BBBCE8A}"/>
              </a:ext>
            </a:extLst>
          </p:cNvPr>
          <p:cNvSpPr/>
          <p:nvPr/>
        </p:nvSpPr>
        <p:spPr>
          <a:xfrm>
            <a:off x="0" y="6587279"/>
            <a:ext cx="302112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200" b="0" i="0" u="none" strike="noStrike" kern="1200" spc="0">
                <a:ln>
                  <a:noFill/>
                </a:ln>
                <a:solidFill>
                  <a:srgbClr val="000000"/>
                </a:solidFill>
                <a:latin typeface="signika" pitchFamily="18"/>
                <a:ea typeface="Microsoft YaHei" pitchFamily="2"/>
                <a:cs typeface="Arial" pitchFamily="2"/>
              </a:rPr>
              <a:t>Estampe de Montaigne, Thomas Le Leu, 1608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A091C7C4-91AB-D64E-AFAC-7E860C67EB74}"/>
              </a:ext>
            </a:extLst>
          </p:cNvPr>
          <p:cNvSpPr/>
          <p:nvPr/>
        </p:nvSpPr>
        <p:spPr>
          <a:xfrm>
            <a:off x="5535720" y="1621080"/>
            <a:ext cx="1119960" cy="510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15000"/>
              </a:lnSpc>
              <a:spcBef>
                <a:spcPts val="0"/>
              </a:spcBef>
              <a:spcAft>
                <a:spcPts val="700"/>
              </a:spcAft>
              <a:buNone/>
              <a:tabLst/>
              <a:defRPr sz="1800"/>
            </a:pPr>
            <a:r>
              <a:rPr lang="fr-FR" sz="2400" b="1" i="0" u="sng" strike="noStrike" kern="1200" spc="0">
                <a:ln>
                  <a:noFill/>
                </a:ln>
                <a:solidFill>
                  <a:srgbClr val="000000"/>
                </a:solidFill>
                <a:uFillTx/>
                <a:latin typeface="Calibri" pitchFamily="34"/>
                <a:ea typeface="SimSun" pitchFamily="2"/>
                <a:cs typeface="Lucida Sans" pitchFamily="34"/>
              </a:rPr>
              <a:t>PLAN</a:t>
            </a:r>
          </a:p>
        </p:txBody>
      </p:sp>
      <p:sp>
        <p:nvSpPr>
          <p:cNvPr id="3" name="ZoneTexte 5">
            <a:extLst>
              <a:ext uri="{FF2B5EF4-FFF2-40B4-BE49-F238E27FC236}">
                <a16:creationId xmlns:a16="http://schemas.microsoft.com/office/drawing/2014/main" id="{720669FC-586F-CB48-BEF3-8F6E13A272A2}"/>
              </a:ext>
            </a:extLst>
          </p:cNvPr>
          <p:cNvSpPr/>
          <p:nvPr/>
        </p:nvSpPr>
        <p:spPr>
          <a:xfrm>
            <a:off x="352800" y="440279"/>
            <a:ext cx="11485800" cy="872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7000"/>
              </a:lnSpc>
              <a:spcBef>
                <a:spcPts val="0"/>
              </a:spcBef>
              <a:spcAft>
                <a:spcPts val="799"/>
              </a:spcAft>
              <a:buNone/>
              <a:tabLst/>
              <a:defRPr sz="1800"/>
            </a:pPr>
            <a:r>
              <a:rPr lang="fr-FR" sz="2400" b="1" i="0" u="none" strike="noStrike" kern="1200" spc="0">
                <a:ln>
                  <a:noFill/>
                </a:ln>
                <a:solidFill>
                  <a:srgbClr val="000000"/>
                </a:solidFill>
                <a:latin typeface="Calibri" pitchFamily="34"/>
                <a:ea typeface="Calibri" pitchFamily="1"/>
                <a:cs typeface="Calibri" pitchFamily="34"/>
              </a:rPr>
              <a:t>Les essais « Des Cannibales » et « Des Coches » montrent-ils une exploration ou une exploitation de l’autre ?</a:t>
            </a:r>
          </a:p>
        </p:txBody>
      </p:sp>
      <p:sp>
        <p:nvSpPr>
          <p:cNvPr id="4" name="ZoneTexte 7">
            <a:extLst>
              <a:ext uri="{FF2B5EF4-FFF2-40B4-BE49-F238E27FC236}">
                <a16:creationId xmlns:a16="http://schemas.microsoft.com/office/drawing/2014/main" id="{8B8D9766-AC15-D340-90E7-9FE8A9DE416A}"/>
              </a:ext>
            </a:extLst>
          </p:cNvPr>
          <p:cNvSpPr/>
          <p:nvPr/>
        </p:nvSpPr>
        <p:spPr>
          <a:xfrm>
            <a:off x="2098080" y="2161080"/>
            <a:ext cx="8719560" cy="393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7000"/>
              </a:lnSpc>
              <a:spcBef>
                <a:spcPts val="0"/>
              </a:spcBef>
              <a:spcAft>
                <a:spcPts val="799"/>
              </a:spcAft>
              <a:buNone/>
              <a:tabLst/>
              <a:defRPr sz="1800"/>
            </a:pPr>
            <a:r>
              <a:rPr lang="fr-FR" sz="2000" b="1" i="0" u="none" strike="noStrike" kern="1200" spc="0">
                <a:ln>
                  <a:noFill/>
                </a:ln>
                <a:solidFill>
                  <a:srgbClr val="000000"/>
                </a:solidFill>
                <a:latin typeface="Calibri" pitchFamily="34"/>
                <a:ea typeface="Calibri" pitchFamily="1"/>
                <a:cs typeface="Calibri" pitchFamily="34"/>
              </a:rPr>
              <a:t>I. </a:t>
            </a:r>
            <a:r>
              <a:rPr lang="fr-FR" sz="2000" b="0" i="0" u="none" strike="noStrike" kern="1200" spc="0">
                <a:ln>
                  <a:noFill/>
                </a:ln>
                <a:solidFill>
                  <a:srgbClr val="000000"/>
                </a:solidFill>
                <a:latin typeface="Calibri" pitchFamily="34"/>
                <a:ea typeface="Calibri" pitchFamily="1"/>
                <a:cs typeface="Calibri" pitchFamily="34"/>
              </a:rPr>
              <a:t>Les essais « Des Cannibales » et « Des Coches » permettent d’explorer l’autre pour mieux le connaître et mieux se connaître.</a:t>
            </a:r>
          </a:p>
          <a:p>
            <a:pPr marL="0" marR="0" lvl="0" indent="0" algn="just" rtl="0" hangingPunct="1">
              <a:lnSpc>
                <a:spcPct val="107000"/>
              </a:lnSpc>
              <a:spcBef>
                <a:spcPts val="0"/>
              </a:spcBef>
              <a:spcAft>
                <a:spcPts val="799"/>
              </a:spcAft>
              <a:buNone/>
              <a:tabLst/>
              <a:defRPr sz="1800"/>
            </a:pPr>
            <a:endParaRPr lang="fr-FR" sz="1000" b="0" i="0" u="none" strike="noStrike" kern="1200" spc="0">
              <a:ln>
                <a:noFill/>
              </a:ln>
              <a:solidFill>
                <a:srgbClr val="000000"/>
              </a:solidFill>
              <a:latin typeface="Calibri" pitchFamily="34"/>
              <a:ea typeface="Calibri" pitchFamily="1"/>
              <a:cs typeface="Calibri" pitchFamily="34"/>
            </a:endParaRPr>
          </a:p>
          <a:p>
            <a:pPr marL="0" marR="0" lvl="0" indent="0" algn="just" rtl="0" hangingPunct="1">
              <a:lnSpc>
                <a:spcPct val="107000"/>
              </a:lnSpc>
              <a:spcBef>
                <a:spcPts val="0"/>
              </a:spcBef>
              <a:spcAft>
                <a:spcPts val="799"/>
              </a:spcAft>
              <a:buNone/>
              <a:tabLst/>
              <a:defRPr sz="1800"/>
            </a:pPr>
            <a:r>
              <a:rPr lang="fr-FR" sz="2000" b="1" i="0" u="none" strike="noStrike" kern="1200" spc="0">
                <a:ln>
                  <a:noFill/>
                </a:ln>
                <a:solidFill>
                  <a:srgbClr val="000000"/>
                </a:solidFill>
                <a:latin typeface="Calibri" pitchFamily="34"/>
                <a:ea typeface="Calibri" pitchFamily="1"/>
                <a:cs typeface="Calibri" pitchFamily="34"/>
              </a:rPr>
              <a:t>	A.</a:t>
            </a:r>
            <a:r>
              <a:rPr lang="fr-FR" sz="2000" b="0" i="0" u="none" strike="noStrike" kern="1200" spc="0">
                <a:ln>
                  <a:noFill/>
                </a:ln>
                <a:solidFill>
                  <a:srgbClr val="000000"/>
                </a:solidFill>
                <a:latin typeface="Calibri" pitchFamily="34"/>
                <a:ea typeface="Calibri" pitchFamily="1"/>
                <a:cs typeface="Calibri" pitchFamily="34"/>
              </a:rPr>
              <a:t> Une ouverture sur l’autre</a:t>
            </a:r>
          </a:p>
          <a:p>
            <a:pPr marL="0" marR="0" lvl="0" indent="0" algn="just" rtl="0" hangingPunct="1">
              <a:lnSpc>
                <a:spcPct val="107000"/>
              </a:lnSpc>
              <a:spcBef>
                <a:spcPts val="0"/>
              </a:spcBef>
              <a:spcAft>
                <a:spcPts val="799"/>
              </a:spcAft>
              <a:buNone/>
              <a:tabLst/>
              <a:defRPr sz="1800"/>
            </a:pPr>
            <a:r>
              <a:rPr lang="fr-FR" sz="2000" b="1" i="0" u="none" strike="noStrike" kern="1200" spc="0">
                <a:ln>
                  <a:noFill/>
                </a:ln>
                <a:solidFill>
                  <a:srgbClr val="000000"/>
                </a:solidFill>
                <a:latin typeface="Calibri" pitchFamily="34"/>
                <a:ea typeface="Calibri" pitchFamily="1"/>
                <a:cs typeface="Calibri" pitchFamily="34"/>
              </a:rPr>
              <a:t>	B. </a:t>
            </a:r>
            <a:r>
              <a:rPr lang="fr-FR" sz="2000" b="0" i="0" u="none" strike="noStrike" kern="1200" spc="0">
                <a:ln>
                  <a:noFill/>
                </a:ln>
                <a:solidFill>
                  <a:srgbClr val="000000"/>
                </a:solidFill>
                <a:latin typeface="Calibri" pitchFamily="34"/>
                <a:ea typeface="Calibri" pitchFamily="1"/>
                <a:cs typeface="Calibri" pitchFamily="34"/>
              </a:rPr>
              <a:t>Une ouverture sur soi</a:t>
            </a:r>
          </a:p>
          <a:p>
            <a:pPr marL="0" marR="0" lvl="0" indent="0" algn="just" rtl="0" hangingPunct="1">
              <a:lnSpc>
                <a:spcPct val="107000"/>
              </a:lnSpc>
              <a:spcBef>
                <a:spcPts val="0"/>
              </a:spcBef>
              <a:spcAft>
                <a:spcPts val="799"/>
              </a:spcAft>
              <a:buNone/>
              <a:tabLst/>
              <a:defRPr sz="1800"/>
            </a:pPr>
            <a:endParaRPr lang="fr-FR" sz="600" b="0" i="0" u="none" strike="noStrike" kern="1200" spc="0">
              <a:ln>
                <a:noFill/>
              </a:ln>
              <a:solidFill>
                <a:srgbClr val="000000"/>
              </a:solidFill>
              <a:latin typeface="Calibri" pitchFamily="34"/>
              <a:ea typeface="Calibri" pitchFamily="1"/>
              <a:cs typeface="Calibri" pitchFamily="34"/>
            </a:endParaRPr>
          </a:p>
          <a:p>
            <a:pPr marL="0" marR="0" lvl="0" indent="0" algn="just" rtl="0" hangingPunct="1">
              <a:lnSpc>
                <a:spcPct val="107000"/>
              </a:lnSpc>
              <a:spcBef>
                <a:spcPts val="0"/>
              </a:spcBef>
              <a:spcAft>
                <a:spcPts val="799"/>
              </a:spcAft>
              <a:buNone/>
              <a:tabLst/>
              <a:defRPr sz="1800"/>
            </a:pPr>
            <a:r>
              <a:rPr lang="fr-FR" sz="2000" b="1" i="0" u="none" strike="noStrike" kern="1200" spc="0">
                <a:ln>
                  <a:noFill/>
                </a:ln>
                <a:solidFill>
                  <a:srgbClr val="000000"/>
                </a:solidFill>
                <a:latin typeface="Calibri" pitchFamily="34"/>
                <a:ea typeface="Calibri" pitchFamily="1"/>
                <a:cs typeface="Calibri" pitchFamily="34"/>
              </a:rPr>
              <a:t>II</a:t>
            </a:r>
            <a:r>
              <a:rPr lang="fr-FR" sz="2000" b="0" i="0" u="none" strike="noStrike" kern="1200" spc="0">
                <a:ln>
                  <a:noFill/>
                </a:ln>
                <a:solidFill>
                  <a:srgbClr val="000000"/>
                </a:solidFill>
                <a:latin typeface="Calibri" pitchFamily="34"/>
                <a:ea typeface="Calibri" pitchFamily="1"/>
                <a:cs typeface="Calibri" pitchFamily="34"/>
              </a:rPr>
              <a:t>. Les essais « Des Cannibales » et « Des Coches » révèlent l’exploitation de l’autre par les conquistadors qui ont installé en Amérique une domination</a:t>
            </a:r>
            <a:r>
              <a:rPr lang="fr-FR" sz="1800" b="0" i="0" u="none" strike="noStrike" kern="1200" spc="0">
                <a:ln>
                  <a:noFill/>
                </a:ln>
                <a:solidFill>
                  <a:srgbClr val="000000"/>
                </a:solidFill>
                <a:latin typeface="Calibri" pitchFamily="34"/>
                <a:ea typeface="Calibri" pitchFamily="1"/>
                <a:cs typeface="Calibri" pitchFamily="34"/>
              </a:rPr>
              <a:t>.</a:t>
            </a:r>
          </a:p>
          <a:p>
            <a:pPr marL="0" marR="0" lvl="0" indent="0" algn="just" rtl="0" hangingPunct="1">
              <a:lnSpc>
                <a:spcPct val="107000"/>
              </a:lnSpc>
              <a:spcBef>
                <a:spcPts val="0"/>
              </a:spcBef>
              <a:spcAft>
                <a:spcPts val="799"/>
              </a:spcAft>
              <a:buNone/>
              <a:tabLst/>
              <a:defRPr sz="1800"/>
            </a:pPr>
            <a:endParaRPr lang="fr-FR" sz="1000" b="0" i="0" u="none" strike="noStrike" kern="1200" spc="0">
              <a:ln>
                <a:noFill/>
              </a:ln>
              <a:solidFill>
                <a:srgbClr val="000000"/>
              </a:solidFill>
              <a:latin typeface="Calibri" pitchFamily="34"/>
              <a:ea typeface="Calibri" pitchFamily="1"/>
              <a:cs typeface="Times New Roman" pitchFamily="18"/>
            </a:endParaRPr>
          </a:p>
          <a:p>
            <a:pPr marL="0" marR="0" lvl="0" indent="0" algn="l" rtl="0" hangingPunct="1">
              <a:lnSpc>
                <a:spcPct val="107000"/>
              </a:lnSpc>
              <a:spcBef>
                <a:spcPts val="0"/>
              </a:spcBef>
              <a:spcAft>
                <a:spcPts val="799"/>
              </a:spcAft>
              <a:buNone/>
              <a:tabLst/>
              <a:defRPr sz="1800"/>
            </a:pPr>
            <a:r>
              <a:rPr lang="fr-FR" sz="1800" b="0" i="0" u="none" strike="noStrike" kern="1200" spc="0">
                <a:ln>
                  <a:noFill/>
                </a:ln>
                <a:solidFill>
                  <a:srgbClr val="000000"/>
                </a:solidFill>
                <a:latin typeface="Calibri" pitchFamily="34"/>
                <a:ea typeface="Calibri" pitchFamily="1"/>
                <a:cs typeface="Calibri" pitchFamily="34"/>
              </a:rPr>
              <a:t> 	</a:t>
            </a:r>
            <a:r>
              <a:rPr lang="fr-FR" sz="2000" b="1" i="0" u="none" strike="noStrike" kern="1200" spc="0">
                <a:ln>
                  <a:noFill/>
                </a:ln>
                <a:solidFill>
                  <a:srgbClr val="000000"/>
                </a:solidFill>
                <a:latin typeface="Calibri" pitchFamily="34"/>
                <a:ea typeface="Calibri" pitchFamily="1"/>
                <a:cs typeface="Calibri" pitchFamily="34"/>
              </a:rPr>
              <a:t>A. </a:t>
            </a:r>
            <a:r>
              <a:rPr lang="fr-FR" sz="2000" b="0" i="0" u="none" strike="noStrike" kern="1200" spc="0">
                <a:ln>
                  <a:noFill/>
                </a:ln>
                <a:solidFill>
                  <a:srgbClr val="000000"/>
                </a:solidFill>
                <a:latin typeface="Calibri" pitchFamily="34"/>
                <a:ea typeface="Calibri" pitchFamily="1"/>
                <a:cs typeface="Calibri" pitchFamily="34"/>
              </a:rPr>
              <a:t>Une exploitation par les Conquistadors de ces terres découvertes</a:t>
            </a:r>
          </a:p>
          <a:p>
            <a:pPr marL="0" marR="0" lvl="0" indent="0" algn="l" rtl="0" hangingPunct="1">
              <a:lnSpc>
                <a:spcPct val="107000"/>
              </a:lnSpc>
              <a:spcBef>
                <a:spcPts val="0"/>
              </a:spcBef>
              <a:spcAft>
                <a:spcPts val="799"/>
              </a:spcAft>
              <a:buNone/>
              <a:tabLst/>
              <a:defRPr sz="1800"/>
            </a:pPr>
            <a:r>
              <a:rPr lang="fr-FR" sz="2000" b="1" i="0" u="none" strike="noStrike" kern="1200" spc="0">
                <a:ln>
                  <a:noFill/>
                </a:ln>
                <a:solidFill>
                  <a:srgbClr val="000000"/>
                </a:solidFill>
                <a:latin typeface="Calibri" pitchFamily="34"/>
                <a:ea typeface="Calibri" pitchFamily="1"/>
                <a:cs typeface="Calibri" pitchFamily="34"/>
              </a:rPr>
              <a:t>	B. </a:t>
            </a:r>
            <a:r>
              <a:rPr lang="fr-FR" sz="2000" b="0" i="0" u="none" strike="noStrike" kern="1200" spc="0">
                <a:ln>
                  <a:noFill/>
                </a:ln>
                <a:solidFill>
                  <a:srgbClr val="000000"/>
                </a:solidFill>
                <a:latin typeface="Calibri" pitchFamily="34"/>
                <a:ea typeface="Calibri" pitchFamily="1"/>
                <a:cs typeface="Calibri" pitchFamily="34"/>
              </a:rPr>
              <a:t>Une exploitation par Montaigne de l’autre pour servir son 	argumentation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899631CD-6F4F-284E-A5E6-C52FB83D36AB}"/>
              </a:ext>
            </a:extLst>
          </p:cNvPr>
          <p:cNvSpPr/>
          <p:nvPr/>
        </p:nvSpPr>
        <p:spPr>
          <a:xfrm>
            <a:off x="98640" y="98640"/>
            <a:ext cx="8004240" cy="416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fr-FR" sz="2000" b="1" i="0" u="none" strike="noStrike" kern="1200" spc="0">
                <a:ln>
                  <a:noFill/>
                </a:ln>
                <a:solidFill>
                  <a:srgbClr val="000000"/>
                </a:solidFill>
                <a:latin typeface="Calibri" pitchFamily="34"/>
                <a:ea typeface="Calibri" pitchFamily="1"/>
                <a:cs typeface="Calibri" pitchFamily="34"/>
              </a:rPr>
              <a:t>I.</a:t>
            </a:r>
            <a:r>
              <a:rPr lang="fr-FR" sz="2000" b="0" i="0" u="none" strike="noStrike" kern="1200" spc="0">
                <a:ln>
                  <a:noFill/>
                </a:ln>
                <a:solidFill>
                  <a:srgbClr val="000000"/>
                </a:solidFill>
                <a:latin typeface="Calibri" pitchFamily="34"/>
                <a:ea typeface="Calibri" pitchFamily="1"/>
                <a:cs typeface="Calibri" pitchFamily="34"/>
              </a:rPr>
              <a:t> </a:t>
            </a:r>
            <a:r>
              <a:rPr lang="fr-FR" sz="2000" b="0" i="0" u="sng" strike="noStrike" kern="1200" spc="0">
                <a:ln>
                  <a:noFill/>
                </a:ln>
                <a:solidFill>
                  <a:srgbClr val="000000"/>
                </a:solidFill>
                <a:uFillTx/>
                <a:latin typeface="Calibri" pitchFamily="34"/>
                <a:ea typeface="Calibri" pitchFamily="1"/>
                <a:cs typeface="Calibri" pitchFamily="34"/>
              </a:rPr>
              <a:t>Exploration de l’autre pour mieux le connaître et mieux se connaître.</a:t>
            </a:r>
          </a:p>
        </p:txBody>
      </p:sp>
      <p:sp>
        <p:nvSpPr>
          <p:cNvPr id="3" name="ZoneTexte 6">
            <a:extLst>
              <a:ext uri="{FF2B5EF4-FFF2-40B4-BE49-F238E27FC236}">
                <a16:creationId xmlns:a16="http://schemas.microsoft.com/office/drawing/2014/main" id="{CE167C29-61F0-3445-BADC-1D2B7B010EC5}"/>
              </a:ext>
            </a:extLst>
          </p:cNvPr>
          <p:cNvSpPr/>
          <p:nvPr/>
        </p:nvSpPr>
        <p:spPr>
          <a:xfrm>
            <a:off x="291960" y="551880"/>
            <a:ext cx="612612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Calibri" pitchFamily="34"/>
                <a:ea typeface="Calibri" pitchFamily="1"/>
                <a:cs typeface="Calibri" pitchFamily="34"/>
              </a:rPr>
              <a:t>A.</a:t>
            </a:r>
            <a:r>
              <a:rPr lang="fr-FR" sz="1800" b="0" i="0" u="none" strike="noStrike" kern="1200" spc="0">
                <a:ln>
                  <a:noFill/>
                </a:ln>
                <a:solidFill>
                  <a:srgbClr val="000000"/>
                </a:solidFill>
                <a:latin typeface="Calibri" pitchFamily="34"/>
                <a:ea typeface="Calibri" pitchFamily="1"/>
                <a:cs typeface="Calibri" pitchFamily="34"/>
              </a:rPr>
              <a:t> Une ouverture sur l’autre</a:t>
            </a:r>
          </a:p>
        </p:txBody>
      </p:sp>
      <p:pic>
        <p:nvPicPr>
          <p:cNvPr id="4" name="Image 13">
            <a:extLst>
              <a:ext uri="{FF2B5EF4-FFF2-40B4-BE49-F238E27FC236}">
                <a16:creationId xmlns:a16="http://schemas.microsoft.com/office/drawing/2014/main" id="{611B67E4-4E0D-CC49-AC43-209A1C41E42C}"/>
              </a:ext>
            </a:extLst>
          </p:cNvPr>
          <p:cNvPicPr>
            <a:picLocks noChangeAspect="1"/>
          </p:cNvPicPr>
          <p:nvPr/>
        </p:nvPicPr>
        <p:blipFill>
          <a:blip r:embed="rId3">
            <a:lum/>
            <a:alphaModFix/>
          </a:blip>
          <a:srcRect/>
          <a:stretch>
            <a:fillRect/>
          </a:stretch>
        </p:blipFill>
        <p:spPr>
          <a:xfrm>
            <a:off x="4518720" y="1434960"/>
            <a:ext cx="3890880" cy="2968919"/>
          </a:xfrm>
          <a:prstGeom prst="rect">
            <a:avLst/>
          </a:prstGeom>
          <a:noFill/>
          <a:ln>
            <a:noFill/>
          </a:ln>
        </p:spPr>
      </p:pic>
      <p:sp>
        <p:nvSpPr>
          <p:cNvPr id="5" name="ZoneTexte 16">
            <a:extLst>
              <a:ext uri="{FF2B5EF4-FFF2-40B4-BE49-F238E27FC236}">
                <a16:creationId xmlns:a16="http://schemas.microsoft.com/office/drawing/2014/main" id="{C9C2C670-6835-9E4B-BB34-5B838C142359}"/>
              </a:ext>
            </a:extLst>
          </p:cNvPr>
          <p:cNvSpPr/>
          <p:nvPr/>
        </p:nvSpPr>
        <p:spPr>
          <a:xfrm>
            <a:off x="4606200" y="4653720"/>
            <a:ext cx="355896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Théodore de Bry, « Le chef Saturiba part en guerre »,</a:t>
            </a:r>
          </a:p>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XVI° siècle, gravure</a:t>
            </a:r>
          </a:p>
        </p:txBody>
      </p:sp>
      <p:pic>
        <p:nvPicPr>
          <p:cNvPr id="6" name="Image 15">
            <a:extLst>
              <a:ext uri="{FF2B5EF4-FFF2-40B4-BE49-F238E27FC236}">
                <a16:creationId xmlns:a16="http://schemas.microsoft.com/office/drawing/2014/main" id="{7FE2B9C6-74D0-8E4D-B2B8-ADBF11C6E11D}"/>
              </a:ext>
            </a:extLst>
          </p:cNvPr>
          <p:cNvPicPr>
            <a:picLocks noChangeAspect="1"/>
          </p:cNvPicPr>
          <p:nvPr/>
        </p:nvPicPr>
        <p:blipFill>
          <a:blip r:embed="rId4">
            <a:lum/>
            <a:alphaModFix/>
          </a:blip>
          <a:srcRect/>
          <a:stretch>
            <a:fillRect/>
          </a:stretch>
        </p:blipFill>
        <p:spPr>
          <a:xfrm>
            <a:off x="291960" y="1434960"/>
            <a:ext cx="3803760" cy="3099959"/>
          </a:xfrm>
          <a:prstGeom prst="rect">
            <a:avLst/>
          </a:prstGeom>
          <a:noFill/>
          <a:ln>
            <a:noFill/>
          </a:ln>
        </p:spPr>
      </p:pic>
      <p:pic>
        <p:nvPicPr>
          <p:cNvPr id="7" name="Picture 10">
            <a:extLst>
              <a:ext uri="{FF2B5EF4-FFF2-40B4-BE49-F238E27FC236}">
                <a16:creationId xmlns:a16="http://schemas.microsoft.com/office/drawing/2014/main" id="{3B81EB6F-2357-764D-85E8-89EF388A3DDE}"/>
              </a:ext>
            </a:extLst>
          </p:cNvPr>
          <p:cNvPicPr>
            <a:picLocks noChangeAspect="1"/>
          </p:cNvPicPr>
          <p:nvPr/>
        </p:nvPicPr>
        <p:blipFill>
          <a:blip r:embed="rId5">
            <a:lum/>
            <a:alphaModFix/>
          </a:blip>
          <a:srcRect t="10542" b="10920"/>
          <a:stretch>
            <a:fillRect/>
          </a:stretch>
        </p:blipFill>
        <p:spPr>
          <a:xfrm>
            <a:off x="9040320" y="1003320"/>
            <a:ext cx="2713680" cy="3400560"/>
          </a:xfrm>
          <a:prstGeom prst="rect">
            <a:avLst/>
          </a:prstGeom>
          <a:noFill/>
          <a:ln>
            <a:noFill/>
          </a:ln>
        </p:spPr>
      </p:pic>
      <p:sp>
        <p:nvSpPr>
          <p:cNvPr id="8" name="ZoneTexte 27">
            <a:extLst>
              <a:ext uri="{FF2B5EF4-FFF2-40B4-BE49-F238E27FC236}">
                <a16:creationId xmlns:a16="http://schemas.microsoft.com/office/drawing/2014/main" id="{9497D8EE-A3CF-E143-8133-D642222AC1FC}"/>
              </a:ext>
            </a:extLst>
          </p:cNvPr>
          <p:cNvSpPr/>
          <p:nvPr/>
        </p:nvSpPr>
        <p:spPr>
          <a:xfrm>
            <a:off x="8533440" y="4619880"/>
            <a:ext cx="372708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Théodore de Bry, « Comment les indiens fêtent les grand jours autour du feu »  XVI° siècle, gravure</a:t>
            </a:r>
          </a:p>
        </p:txBody>
      </p:sp>
      <p:sp>
        <p:nvSpPr>
          <p:cNvPr id="9" name="ZoneTexte 30">
            <a:extLst>
              <a:ext uri="{FF2B5EF4-FFF2-40B4-BE49-F238E27FC236}">
                <a16:creationId xmlns:a16="http://schemas.microsoft.com/office/drawing/2014/main" id="{165D4BBE-0509-044C-927F-D78DC787562B}"/>
              </a:ext>
            </a:extLst>
          </p:cNvPr>
          <p:cNvSpPr/>
          <p:nvPr/>
        </p:nvSpPr>
        <p:spPr>
          <a:xfrm>
            <a:off x="291960" y="4653720"/>
            <a:ext cx="342360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Théodore de Bry, « Scène de Cannibalisme »,</a:t>
            </a:r>
          </a:p>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XVI° siècle, gravure</a:t>
            </a:r>
          </a:p>
        </p:txBody>
      </p:sp>
      <p:sp>
        <p:nvSpPr>
          <p:cNvPr id="10" name="ZoneTexte 32">
            <a:extLst>
              <a:ext uri="{FF2B5EF4-FFF2-40B4-BE49-F238E27FC236}">
                <a16:creationId xmlns:a16="http://schemas.microsoft.com/office/drawing/2014/main" id="{42BAA779-72C0-014B-A095-0BAD24A97C67}"/>
              </a:ext>
            </a:extLst>
          </p:cNvPr>
          <p:cNvSpPr/>
          <p:nvPr/>
        </p:nvSpPr>
        <p:spPr>
          <a:xfrm>
            <a:off x="7545599" y="5561640"/>
            <a:ext cx="4058639"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Calibri" pitchFamily="34"/>
                <a:ea typeface="Microsoft YaHei" pitchFamily="2"/>
                <a:cs typeface="Arial" pitchFamily="2"/>
              </a:rPr>
              <a:t>«</a:t>
            </a:r>
            <a:r>
              <a:rPr lang="fr-FR" sz="1800" b="0" i="0" u="none" strike="noStrike" kern="1200" spc="0">
                <a:ln>
                  <a:noFill/>
                </a:ln>
                <a:solidFill>
                  <a:srgbClr val="000000"/>
                </a:solidFill>
                <a:latin typeface="Calibri" pitchFamily="34"/>
                <a:ea typeface="Microsoft YaHei" pitchFamily="2"/>
                <a:cs typeface="Arial" pitchFamily="2"/>
              </a:rPr>
              <a:t> leurs prisonniers (…), ils le rôtissent et en mangent en commun </a:t>
            </a:r>
            <a:r>
              <a:rPr lang="fr-FR" sz="1800" b="1" i="0" u="none" strike="noStrike" kern="1200" spc="0">
                <a:ln>
                  <a:noFill/>
                </a:ln>
                <a:solidFill>
                  <a:srgbClr val="000000"/>
                </a:solidFill>
                <a:latin typeface="Calibri" pitchFamily="34"/>
                <a:ea typeface="Microsoft YaHei" pitchFamily="2"/>
                <a:cs typeface="Arial" pitchFamily="2"/>
              </a:rPr>
              <a:t>»</a:t>
            </a:r>
          </a:p>
        </p:txBody>
      </p:sp>
      <p:sp>
        <p:nvSpPr>
          <p:cNvPr id="11" name="ZoneTexte 34">
            <a:extLst>
              <a:ext uri="{FF2B5EF4-FFF2-40B4-BE49-F238E27FC236}">
                <a16:creationId xmlns:a16="http://schemas.microsoft.com/office/drawing/2014/main" id="{B67148F9-1719-6842-B77C-25D4A51B36BE}"/>
              </a:ext>
            </a:extLst>
          </p:cNvPr>
          <p:cNvSpPr/>
          <p:nvPr/>
        </p:nvSpPr>
        <p:spPr>
          <a:xfrm>
            <a:off x="365760" y="5423040"/>
            <a:ext cx="669564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Calibri" pitchFamily="34"/>
                <a:ea typeface="Microsoft YaHei" pitchFamily="2"/>
                <a:cs typeface="Arial" pitchFamily="2"/>
              </a:rPr>
              <a:t>«</a:t>
            </a:r>
            <a:r>
              <a:rPr lang="fr-FR" sz="1800" b="0" i="0" u="none" strike="noStrike" kern="1200" spc="0">
                <a:ln>
                  <a:noFill/>
                </a:ln>
                <a:solidFill>
                  <a:srgbClr val="000000"/>
                </a:solidFill>
                <a:latin typeface="Calibri" pitchFamily="34"/>
                <a:ea typeface="Microsoft YaHei" pitchFamily="2"/>
                <a:cs typeface="Arial" pitchFamily="2"/>
              </a:rPr>
              <a:t> Les cannibales font des guerres contre des nations qui sont au delà de leurs montagnes, (…), guerres où ils vont tout nus, n’ayant d’autre armes que des arcs ou des épées de bois </a:t>
            </a:r>
            <a:r>
              <a:rPr lang="fr-FR" sz="1800" b="1" i="0" u="none" strike="noStrike" kern="1200" spc="0">
                <a:ln>
                  <a:noFill/>
                </a:ln>
                <a:solidFill>
                  <a:srgbClr val="000000"/>
                </a:solidFill>
                <a:latin typeface="Calibri" pitchFamily="34"/>
                <a:ea typeface="Microsoft YaHei" pitchFamily="2"/>
                <a:cs typeface="Arial" pitchFamily="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ZoneTexte 6">
            <a:extLst>
              <a:ext uri="{FF2B5EF4-FFF2-40B4-BE49-F238E27FC236}">
                <a16:creationId xmlns:a16="http://schemas.microsoft.com/office/drawing/2014/main" id="{3021D4B1-43E7-7D47-A0A3-C2F45D5B7E52}"/>
              </a:ext>
            </a:extLst>
          </p:cNvPr>
          <p:cNvSpPr/>
          <p:nvPr/>
        </p:nvSpPr>
        <p:spPr>
          <a:xfrm>
            <a:off x="1896119" y="1441080"/>
            <a:ext cx="4475880" cy="882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Helvetica Neue" pitchFamily="18"/>
                <a:ea typeface="Microsoft YaHei" pitchFamily="2"/>
                <a:cs typeface="Arial" pitchFamily="2"/>
              </a:rPr>
              <a:t>« </a:t>
            </a:r>
            <a:r>
              <a:rPr lang="fr-FR" sz="1600" b="0" i="1" u="none" strike="noStrike" kern="1200" spc="0">
                <a:ln>
                  <a:noFill/>
                </a:ln>
                <a:solidFill>
                  <a:srgbClr val="000000"/>
                </a:solidFill>
                <a:latin typeface="Helvetica Neue" pitchFamily="18"/>
                <a:ea typeface="Arial Unicode MS" pitchFamily="2"/>
                <a:cs typeface="Arial Unicode MS" pitchFamily="2"/>
              </a:rPr>
              <a:t>sterilisque diu palus aptaque remis Vicinas urbe lit, et grave sentit aratum </a:t>
            </a:r>
            <a:r>
              <a:rPr lang="fr-FR" sz="1800" b="1" i="0" u="none" strike="noStrike" kern="1200" spc="0">
                <a:ln>
                  <a:noFill/>
                </a:ln>
                <a:solidFill>
                  <a:srgbClr val="000000"/>
                </a:solidFill>
                <a:latin typeface="Helvetica Neue" pitchFamily="18"/>
                <a:ea typeface="Arial Unicode MS" pitchFamily="2"/>
                <a:cs typeface="Arial Unicode MS" pitchFamily="2"/>
              </a:rPr>
              <a:t>»</a:t>
            </a:r>
          </a:p>
          <a:p>
            <a:pPr marL="0" marR="0" lvl="0" indent="0" algn="ctr" rtl="0" hangingPunct="1">
              <a:lnSpc>
                <a:spcPct val="100000"/>
              </a:lnSpc>
              <a:spcBef>
                <a:spcPts val="0"/>
              </a:spcBef>
              <a:spcAft>
                <a:spcPts val="0"/>
              </a:spcAft>
              <a:buNone/>
              <a:tabLst/>
              <a:defRPr sz="1800"/>
            </a:pPr>
            <a:r>
              <a:rPr lang="fr-FR" sz="1600" b="0" i="0" u="none" strike="noStrike" kern="1200" spc="0">
                <a:ln>
                  <a:noFill/>
                </a:ln>
                <a:solidFill>
                  <a:srgbClr val="000000"/>
                </a:solidFill>
                <a:latin typeface="Helvetica Neue" pitchFamily="18"/>
                <a:ea typeface="Arial Unicode MS" pitchFamily="2"/>
                <a:cs typeface="Arial Unicode MS" pitchFamily="2"/>
              </a:rPr>
              <a:t>de Horace</a:t>
            </a:r>
          </a:p>
        </p:txBody>
      </p:sp>
      <p:sp>
        <p:nvSpPr>
          <p:cNvPr id="3" name="ZoneTexte 8">
            <a:extLst>
              <a:ext uri="{FF2B5EF4-FFF2-40B4-BE49-F238E27FC236}">
                <a16:creationId xmlns:a16="http://schemas.microsoft.com/office/drawing/2014/main" id="{8A748F4A-076B-5D4A-B965-A8A9F344ADAF}"/>
              </a:ext>
            </a:extLst>
          </p:cNvPr>
          <p:cNvSpPr/>
          <p:nvPr/>
        </p:nvSpPr>
        <p:spPr>
          <a:xfrm>
            <a:off x="1896119" y="5416920"/>
            <a:ext cx="4475880" cy="882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Helvetica Neue" pitchFamily="18"/>
                <a:ea typeface="Arial Unicode MS" pitchFamily="2"/>
                <a:cs typeface="Arial Unicode MS" pitchFamily="2"/>
              </a:rPr>
              <a:t> </a:t>
            </a:r>
            <a:r>
              <a:rPr lang="fr-FR" sz="1800" b="1" i="0" u="none" strike="noStrike" kern="1200" spc="0">
                <a:ln>
                  <a:noFill/>
                </a:ln>
                <a:solidFill>
                  <a:srgbClr val="000000"/>
                </a:solidFill>
                <a:latin typeface="Helvetica Neue" pitchFamily="18"/>
                <a:ea typeface="Arial Unicode MS" pitchFamily="2"/>
                <a:cs typeface="Arial Unicode MS" pitchFamily="2"/>
              </a:rPr>
              <a:t>« </a:t>
            </a:r>
            <a:r>
              <a:rPr lang="fr-FR" sz="1600" b="0" i="1" u="none" strike="noStrike" kern="1200" spc="0">
                <a:ln>
                  <a:noFill/>
                </a:ln>
                <a:solidFill>
                  <a:srgbClr val="000000"/>
                </a:solidFill>
                <a:latin typeface="Helvetica Neue" pitchFamily="18"/>
                <a:ea typeface="Arial Unicode MS" pitchFamily="2"/>
                <a:cs typeface="Arial Unicode MS" pitchFamily="2"/>
              </a:rPr>
              <a:t>Et veniunt ederaesponte sua melius, Surgit et in solis formosior arbutus antris, Et volucres nulla dulcis arte canunt</a:t>
            </a:r>
            <a:r>
              <a:rPr lang="fr-FR" sz="1800" b="0" i="1" u="none" strike="noStrike" kern="1200" spc="0">
                <a:ln>
                  <a:noFill/>
                </a:ln>
                <a:solidFill>
                  <a:srgbClr val="000000"/>
                </a:solidFill>
                <a:latin typeface="Helvetica Neue" pitchFamily="18"/>
                <a:ea typeface="Arial Unicode MS" pitchFamily="2"/>
                <a:cs typeface="Arial Unicode MS" pitchFamily="2"/>
              </a:rPr>
              <a:t>. </a:t>
            </a:r>
            <a:r>
              <a:rPr lang="fr-FR" sz="1800" b="1" i="0" u="none" strike="noStrike" kern="1200" spc="0">
                <a:ln>
                  <a:noFill/>
                </a:ln>
                <a:solidFill>
                  <a:srgbClr val="000000"/>
                </a:solidFill>
                <a:latin typeface="Helvetica Neue" pitchFamily="18"/>
                <a:ea typeface="Arial Unicode MS" pitchFamily="2"/>
                <a:cs typeface="Arial Unicode MS" pitchFamily="2"/>
              </a:rPr>
              <a:t>»</a:t>
            </a:r>
            <a:r>
              <a:rPr lang="fr-FR" sz="1800" b="0" i="1" u="none" strike="noStrike" kern="1200" spc="0">
                <a:ln>
                  <a:noFill/>
                </a:ln>
                <a:solidFill>
                  <a:srgbClr val="000000"/>
                </a:solidFill>
                <a:latin typeface="Helvetica Neue" pitchFamily="18"/>
                <a:ea typeface="Arial Unicode MS" pitchFamily="2"/>
                <a:cs typeface="Arial Unicode MS" pitchFamily="2"/>
              </a:rPr>
              <a:t> </a:t>
            </a:r>
            <a:r>
              <a:rPr lang="fr-FR" sz="1600" b="0" i="0" u="none" strike="noStrike" kern="1200" spc="0">
                <a:ln>
                  <a:noFill/>
                </a:ln>
                <a:solidFill>
                  <a:srgbClr val="000000"/>
                </a:solidFill>
                <a:latin typeface="Helvetica Neue" pitchFamily="18"/>
                <a:ea typeface="Arial Unicode MS" pitchFamily="2"/>
                <a:cs typeface="Arial Unicode MS" pitchFamily="2"/>
              </a:rPr>
              <a:t>de Properce</a:t>
            </a:r>
          </a:p>
        </p:txBody>
      </p:sp>
      <p:sp>
        <p:nvSpPr>
          <p:cNvPr id="4" name="ZoneTexte 10">
            <a:extLst>
              <a:ext uri="{FF2B5EF4-FFF2-40B4-BE49-F238E27FC236}">
                <a16:creationId xmlns:a16="http://schemas.microsoft.com/office/drawing/2014/main" id="{840418E1-DC59-7544-8E5F-F10B73CA6473}"/>
              </a:ext>
            </a:extLst>
          </p:cNvPr>
          <p:cNvSpPr/>
          <p:nvPr/>
        </p:nvSpPr>
        <p:spPr>
          <a:xfrm>
            <a:off x="1896119" y="3059640"/>
            <a:ext cx="44758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Helvetica Neue" pitchFamily="18"/>
                <a:ea typeface="Microsoft YaHei" pitchFamily="2"/>
                <a:cs typeface="Arial" pitchFamily="2"/>
              </a:rPr>
              <a:t>«</a:t>
            </a:r>
            <a:r>
              <a:rPr lang="fr-FR" sz="1800" b="0" i="1" u="none" strike="noStrike" kern="1200" spc="0">
                <a:ln>
                  <a:noFill/>
                </a:ln>
                <a:solidFill>
                  <a:srgbClr val="000000"/>
                </a:solidFill>
                <a:latin typeface="Helvetica Neue" pitchFamily="18"/>
                <a:ea typeface="Arial Unicode MS" pitchFamily="2"/>
                <a:cs typeface="Arial Unicode MS" pitchFamily="2"/>
              </a:rPr>
              <a:t> </a:t>
            </a:r>
            <a:r>
              <a:rPr lang="fr-FR" sz="1600" b="0" i="1" u="none" strike="noStrike" kern="1200" spc="0">
                <a:ln>
                  <a:noFill/>
                </a:ln>
                <a:solidFill>
                  <a:srgbClr val="000000"/>
                </a:solidFill>
                <a:latin typeface="Helvetica Neue" pitchFamily="18"/>
                <a:ea typeface="Arial Unicode MS" pitchFamily="2"/>
                <a:cs typeface="Arial Unicode MS" pitchFamily="2"/>
              </a:rPr>
              <a:t>Hos natura modos primum dedit </a:t>
            </a:r>
            <a:r>
              <a:rPr lang="fr-FR" sz="1800" b="1" i="0" u="none" strike="noStrike" kern="1200" spc="0">
                <a:ln>
                  <a:noFill/>
                </a:ln>
                <a:solidFill>
                  <a:srgbClr val="000000"/>
                </a:solidFill>
                <a:latin typeface="Helvetica Neue" pitchFamily="18"/>
                <a:ea typeface="Arial Unicode MS" pitchFamily="2"/>
                <a:cs typeface="Arial Unicode MS" pitchFamily="2"/>
              </a:rPr>
              <a:t>» </a:t>
            </a:r>
            <a:r>
              <a:rPr lang="fr-FR" sz="1600" b="0" i="0" u="none" strike="noStrike" kern="1200" spc="0">
                <a:ln>
                  <a:noFill/>
                </a:ln>
                <a:solidFill>
                  <a:srgbClr val="000000"/>
                </a:solidFill>
                <a:latin typeface="Helvetica Neue" pitchFamily="18"/>
                <a:ea typeface="Arial Unicode MS" pitchFamily="2"/>
                <a:cs typeface="Arial Unicode MS" pitchFamily="2"/>
              </a:rPr>
              <a:t>de Virgile</a:t>
            </a:r>
          </a:p>
        </p:txBody>
      </p:sp>
      <p:sp>
        <p:nvSpPr>
          <p:cNvPr id="5" name="ZoneTexte 12">
            <a:extLst>
              <a:ext uri="{FF2B5EF4-FFF2-40B4-BE49-F238E27FC236}">
                <a16:creationId xmlns:a16="http://schemas.microsoft.com/office/drawing/2014/main" id="{D011AAF4-9B1B-3842-8638-2C2A553609D4}"/>
              </a:ext>
            </a:extLst>
          </p:cNvPr>
          <p:cNvSpPr/>
          <p:nvPr/>
        </p:nvSpPr>
        <p:spPr>
          <a:xfrm>
            <a:off x="1896119" y="4321080"/>
            <a:ext cx="44758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Helvetica Neue" pitchFamily="18"/>
                <a:ea typeface="Microsoft YaHei" pitchFamily="2"/>
                <a:cs typeface="Arial" pitchFamily="2"/>
              </a:rPr>
              <a:t>« </a:t>
            </a:r>
            <a:r>
              <a:rPr lang="fr-FR" sz="1600" b="0" i="1" u="none" strike="noStrike" kern="1200" spc="0">
                <a:ln>
                  <a:noFill/>
                </a:ln>
                <a:solidFill>
                  <a:srgbClr val="000000"/>
                </a:solidFill>
                <a:latin typeface="Helvetica Neue" pitchFamily="18"/>
                <a:ea typeface="Arial Unicode MS" pitchFamily="2"/>
                <a:cs typeface="Arial Unicode MS" pitchFamily="2"/>
              </a:rPr>
              <a:t>si succiderit, de genu pugnat </a:t>
            </a:r>
            <a:r>
              <a:rPr lang="fr-FR" sz="1800" b="1" i="0" u="none" strike="noStrike" kern="1200" spc="0">
                <a:ln>
                  <a:noFill/>
                </a:ln>
                <a:solidFill>
                  <a:srgbClr val="000000"/>
                </a:solidFill>
                <a:latin typeface="Helvetica Neue" pitchFamily="18"/>
                <a:ea typeface="Arial Unicode MS" pitchFamily="2"/>
                <a:cs typeface="Arial Unicode MS" pitchFamily="2"/>
              </a:rPr>
              <a:t>» </a:t>
            </a:r>
            <a:r>
              <a:rPr lang="fr-FR" sz="1600" b="0" i="0" u="none" strike="noStrike" kern="1200" spc="0">
                <a:ln>
                  <a:noFill/>
                </a:ln>
                <a:solidFill>
                  <a:srgbClr val="000000"/>
                </a:solidFill>
                <a:latin typeface="Helvetica Neue" pitchFamily="18"/>
                <a:ea typeface="Arial Unicode MS" pitchFamily="2"/>
                <a:cs typeface="Arial Unicode MS" pitchFamily="2"/>
              </a:rPr>
              <a:t>de Sénèque</a:t>
            </a:r>
          </a:p>
        </p:txBody>
      </p:sp>
      <p:sp>
        <p:nvSpPr>
          <p:cNvPr id="6" name="ZoneTexte 14">
            <a:extLst>
              <a:ext uri="{FF2B5EF4-FFF2-40B4-BE49-F238E27FC236}">
                <a16:creationId xmlns:a16="http://schemas.microsoft.com/office/drawing/2014/main" id="{27FA6847-C16F-9F40-89D3-ABA1CA26DE63}"/>
              </a:ext>
            </a:extLst>
          </p:cNvPr>
          <p:cNvSpPr/>
          <p:nvPr/>
        </p:nvSpPr>
        <p:spPr>
          <a:xfrm>
            <a:off x="7518599" y="4324680"/>
            <a:ext cx="44758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Helvetica Neue" pitchFamily="18"/>
                <a:ea typeface="Microsoft YaHei" pitchFamily="2"/>
                <a:cs typeface="Arial" pitchFamily="2"/>
              </a:rPr>
              <a:t> « </a:t>
            </a:r>
            <a:r>
              <a:rPr lang="fr-FR" sz="1800" b="0" i="0" u="none" strike="noStrike" kern="1200" spc="0">
                <a:ln>
                  <a:noFill/>
                </a:ln>
                <a:solidFill>
                  <a:srgbClr val="000000"/>
                </a:solidFill>
                <a:latin typeface="Calibri" pitchFamily="34"/>
                <a:ea typeface="Microsoft YaHei" pitchFamily="2"/>
                <a:cs typeface="Arial" pitchFamily="2"/>
              </a:rPr>
              <a:t>Chez les Scythes, quand les devins (…) </a:t>
            </a:r>
            <a:r>
              <a:rPr lang="fr-FR" sz="1800" b="1" i="0" u="none" strike="noStrike" kern="1200" spc="0">
                <a:ln>
                  <a:noFill/>
                </a:ln>
                <a:solidFill>
                  <a:srgbClr val="000000"/>
                </a:solidFill>
                <a:latin typeface="Helvetica Neue" pitchFamily="18"/>
                <a:ea typeface="Microsoft YaHei" pitchFamily="2"/>
                <a:cs typeface="Arial" pitchFamily="2"/>
              </a:rPr>
              <a:t>»</a:t>
            </a:r>
          </a:p>
        </p:txBody>
      </p:sp>
      <p:pic>
        <p:nvPicPr>
          <p:cNvPr id="7" name="Picture 2">
            <a:extLst>
              <a:ext uri="{FF2B5EF4-FFF2-40B4-BE49-F238E27FC236}">
                <a16:creationId xmlns:a16="http://schemas.microsoft.com/office/drawing/2014/main" id="{1A1832EA-F2E0-9249-8B60-209F425F2EC3}"/>
              </a:ext>
            </a:extLst>
          </p:cNvPr>
          <p:cNvPicPr>
            <a:picLocks noChangeAspect="1"/>
          </p:cNvPicPr>
          <p:nvPr/>
        </p:nvPicPr>
        <p:blipFill>
          <a:blip r:embed="rId3">
            <a:lum/>
            <a:alphaModFix/>
          </a:blip>
          <a:srcRect/>
          <a:stretch>
            <a:fillRect/>
          </a:stretch>
        </p:blipFill>
        <p:spPr>
          <a:xfrm>
            <a:off x="607680" y="1275480"/>
            <a:ext cx="1009080" cy="1009080"/>
          </a:xfrm>
          <a:prstGeom prst="rect">
            <a:avLst/>
          </a:prstGeom>
          <a:noFill/>
          <a:ln w="19080">
            <a:solidFill>
              <a:srgbClr val="000000"/>
            </a:solidFill>
            <a:prstDash val="solid"/>
          </a:ln>
        </p:spPr>
      </p:pic>
      <p:pic>
        <p:nvPicPr>
          <p:cNvPr id="8" name="Picture 4">
            <a:extLst>
              <a:ext uri="{FF2B5EF4-FFF2-40B4-BE49-F238E27FC236}">
                <a16:creationId xmlns:a16="http://schemas.microsoft.com/office/drawing/2014/main" id="{41CFA019-DD62-AE46-A113-ED7684C82A7B}"/>
              </a:ext>
            </a:extLst>
          </p:cNvPr>
          <p:cNvPicPr>
            <a:picLocks noChangeAspect="1"/>
          </p:cNvPicPr>
          <p:nvPr/>
        </p:nvPicPr>
        <p:blipFill>
          <a:blip r:embed="rId4">
            <a:lum/>
            <a:alphaModFix/>
          </a:blip>
          <a:srcRect l="14882" t="3402" r="18019" b="15742"/>
          <a:stretch>
            <a:fillRect/>
          </a:stretch>
        </p:blipFill>
        <p:spPr>
          <a:xfrm>
            <a:off x="571320" y="2442600"/>
            <a:ext cx="1044000" cy="1258199"/>
          </a:xfrm>
          <a:prstGeom prst="rect">
            <a:avLst/>
          </a:prstGeom>
          <a:noFill/>
          <a:ln w="19080">
            <a:solidFill>
              <a:srgbClr val="000000"/>
            </a:solidFill>
            <a:prstDash val="solid"/>
          </a:ln>
        </p:spPr>
      </p:pic>
      <p:pic>
        <p:nvPicPr>
          <p:cNvPr id="9" name="Picture 6">
            <a:extLst>
              <a:ext uri="{FF2B5EF4-FFF2-40B4-BE49-F238E27FC236}">
                <a16:creationId xmlns:a16="http://schemas.microsoft.com/office/drawing/2014/main" id="{405395A5-5A38-4444-9806-B2311F24E93E}"/>
              </a:ext>
            </a:extLst>
          </p:cNvPr>
          <p:cNvPicPr>
            <a:picLocks noChangeAspect="1"/>
          </p:cNvPicPr>
          <p:nvPr/>
        </p:nvPicPr>
        <p:blipFill>
          <a:blip r:embed="rId5">
            <a:lum/>
            <a:alphaModFix/>
          </a:blip>
          <a:srcRect l="12888" r="40624"/>
          <a:stretch>
            <a:fillRect/>
          </a:stretch>
        </p:blipFill>
        <p:spPr>
          <a:xfrm>
            <a:off x="560520" y="3922560"/>
            <a:ext cx="1054800" cy="1058400"/>
          </a:xfrm>
          <a:prstGeom prst="rect">
            <a:avLst/>
          </a:prstGeom>
          <a:noFill/>
          <a:ln w="19080">
            <a:solidFill>
              <a:srgbClr val="000000"/>
            </a:solidFill>
            <a:prstDash val="solid"/>
          </a:ln>
        </p:spPr>
      </p:pic>
      <p:pic>
        <p:nvPicPr>
          <p:cNvPr id="10" name="Picture 8">
            <a:extLst>
              <a:ext uri="{FF2B5EF4-FFF2-40B4-BE49-F238E27FC236}">
                <a16:creationId xmlns:a16="http://schemas.microsoft.com/office/drawing/2014/main" id="{4471E2DE-5AAD-F448-87EC-B87C7B1B5ACA}"/>
              </a:ext>
            </a:extLst>
          </p:cNvPr>
          <p:cNvPicPr>
            <a:picLocks noChangeAspect="1"/>
          </p:cNvPicPr>
          <p:nvPr/>
        </p:nvPicPr>
        <p:blipFill>
          <a:blip r:embed="rId6">
            <a:lum/>
            <a:alphaModFix/>
          </a:blip>
          <a:srcRect l="30417" t="22120" r="32632" b="54092"/>
          <a:stretch>
            <a:fillRect/>
          </a:stretch>
        </p:blipFill>
        <p:spPr>
          <a:xfrm>
            <a:off x="536760" y="5202720"/>
            <a:ext cx="1044000" cy="1258199"/>
          </a:xfrm>
          <a:prstGeom prst="rect">
            <a:avLst/>
          </a:prstGeom>
          <a:noFill/>
          <a:ln w="19080">
            <a:solidFill>
              <a:srgbClr val="000000"/>
            </a:solidFill>
            <a:prstDash val="solid"/>
          </a:ln>
        </p:spPr>
      </p:pic>
      <p:sp>
        <p:nvSpPr>
          <p:cNvPr id="11" name="ZoneTexte 20">
            <a:extLst>
              <a:ext uri="{FF2B5EF4-FFF2-40B4-BE49-F238E27FC236}">
                <a16:creationId xmlns:a16="http://schemas.microsoft.com/office/drawing/2014/main" id="{5F909632-71B5-D845-821B-6CACEE9F987A}"/>
              </a:ext>
            </a:extLst>
          </p:cNvPr>
          <p:cNvSpPr/>
          <p:nvPr/>
        </p:nvSpPr>
        <p:spPr>
          <a:xfrm>
            <a:off x="2150280" y="630360"/>
            <a:ext cx="3251520" cy="383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fr-FR" sz="1800" b="1" i="0" u="sng" strike="noStrike" kern="1200" spc="0">
                <a:ln>
                  <a:noFill/>
                </a:ln>
                <a:solidFill>
                  <a:srgbClr val="000000"/>
                </a:solidFill>
                <a:uFillTx/>
                <a:latin typeface="Calibri" pitchFamily="34"/>
                <a:ea typeface="Calibri" pitchFamily="1"/>
                <a:cs typeface="Arial" pitchFamily="2"/>
              </a:rPr>
              <a:t>Références aux textes antiques :</a:t>
            </a:r>
          </a:p>
        </p:txBody>
      </p:sp>
      <p:sp>
        <p:nvSpPr>
          <p:cNvPr id="12" name="ZoneTexte 22">
            <a:extLst>
              <a:ext uri="{FF2B5EF4-FFF2-40B4-BE49-F238E27FC236}">
                <a16:creationId xmlns:a16="http://schemas.microsoft.com/office/drawing/2014/main" id="{2C35B1EC-058E-3544-B1C4-439B7BF751D0}"/>
              </a:ext>
            </a:extLst>
          </p:cNvPr>
          <p:cNvSpPr/>
          <p:nvPr/>
        </p:nvSpPr>
        <p:spPr>
          <a:xfrm>
            <a:off x="8332200" y="636480"/>
            <a:ext cx="2577599"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1" i="0" u="sng" strike="noStrike" kern="1200" spc="0">
                <a:ln>
                  <a:noFill/>
                </a:ln>
                <a:solidFill>
                  <a:srgbClr val="000000"/>
                </a:solidFill>
                <a:uFillTx/>
                <a:latin typeface="Calibri" pitchFamily="34"/>
                <a:ea typeface="Microsoft YaHei" pitchFamily="2"/>
                <a:cs typeface="Arial" pitchFamily="2"/>
              </a:rPr>
              <a:t>Références à l’histoire :</a:t>
            </a:r>
          </a:p>
        </p:txBody>
      </p:sp>
      <p:pic>
        <p:nvPicPr>
          <p:cNvPr id="13" name="Image 19">
            <a:extLst>
              <a:ext uri="{FF2B5EF4-FFF2-40B4-BE49-F238E27FC236}">
                <a16:creationId xmlns:a16="http://schemas.microsoft.com/office/drawing/2014/main" id="{E8D455F5-CF2E-FE48-B70C-5505124E64EF}"/>
              </a:ext>
            </a:extLst>
          </p:cNvPr>
          <p:cNvPicPr>
            <a:picLocks noChangeAspect="1"/>
          </p:cNvPicPr>
          <p:nvPr/>
        </p:nvPicPr>
        <p:blipFill>
          <a:blip r:embed="rId7">
            <a:lum/>
            <a:alphaModFix/>
          </a:blip>
          <a:srcRect/>
          <a:stretch>
            <a:fillRect/>
          </a:stretch>
        </p:blipFill>
        <p:spPr>
          <a:xfrm>
            <a:off x="7296479" y="4818600"/>
            <a:ext cx="2122560" cy="1490400"/>
          </a:xfrm>
          <a:prstGeom prst="rect">
            <a:avLst/>
          </a:prstGeom>
          <a:noFill/>
          <a:ln>
            <a:noFill/>
          </a:ln>
        </p:spPr>
      </p:pic>
      <p:sp>
        <p:nvSpPr>
          <p:cNvPr id="14" name="Rectangle 15">
            <a:extLst>
              <a:ext uri="{FF2B5EF4-FFF2-40B4-BE49-F238E27FC236}">
                <a16:creationId xmlns:a16="http://schemas.microsoft.com/office/drawing/2014/main" id="{F3411DD1-E9F1-114C-9EAC-56D4420C3991}"/>
              </a:ext>
            </a:extLst>
          </p:cNvPr>
          <p:cNvSpPr/>
          <p:nvPr/>
        </p:nvSpPr>
        <p:spPr>
          <a:xfrm>
            <a:off x="9448200" y="5290200"/>
            <a:ext cx="2580479" cy="63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spAutoFit/>
          </a:bodyPr>
          <a:lstStyle/>
          <a:p>
            <a:pPr marL="0" marR="0" lvl="0" indent="0" algn="ctr" rtl="0" hangingPunct="0">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Une plaque en or représentant un cavalier scythe</a:t>
            </a:r>
          </a:p>
          <a:p>
            <a:pPr marL="0" marR="0" lvl="0" indent="0" algn="ctr" rtl="0" hangingPunct="0">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IIe siècle av. J.-C.</a:t>
            </a:r>
          </a:p>
        </p:txBody>
      </p:sp>
      <p:sp>
        <p:nvSpPr>
          <p:cNvPr id="15" name="ZoneTexte 33">
            <a:extLst>
              <a:ext uri="{FF2B5EF4-FFF2-40B4-BE49-F238E27FC236}">
                <a16:creationId xmlns:a16="http://schemas.microsoft.com/office/drawing/2014/main" id="{2625484B-F3A6-3449-8948-6925B6D7C55E}"/>
              </a:ext>
            </a:extLst>
          </p:cNvPr>
          <p:cNvSpPr/>
          <p:nvPr/>
        </p:nvSpPr>
        <p:spPr>
          <a:xfrm>
            <a:off x="7296479" y="1380239"/>
            <a:ext cx="47322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Helvetica Neue" pitchFamily="18"/>
                <a:ea typeface="Microsoft YaHei" pitchFamily="2"/>
                <a:cs typeface="Arial" pitchFamily="2"/>
              </a:rPr>
              <a:t>«</a:t>
            </a:r>
            <a:r>
              <a:rPr lang="fr-FR" sz="1600" b="0" i="0" u="none" strike="noStrike" kern="1200" spc="0">
                <a:ln>
                  <a:noFill/>
                </a:ln>
                <a:solidFill>
                  <a:srgbClr val="000000"/>
                </a:solidFill>
                <a:latin typeface="Helvetica Neue" pitchFamily="18"/>
                <a:ea typeface="Microsoft YaHei" pitchFamily="2"/>
                <a:cs typeface="Arial" pitchFamily="2"/>
              </a:rPr>
              <a:t> </a:t>
            </a:r>
            <a:r>
              <a:rPr lang="fr-FR" sz="1800" b="0" i="0" u="none" strike="noStrike" kern="1200" spc="0">
                <a:ln>
                  <a:noFill/>
                </a:ln>
                <a:solidFill>
                  <a:srgbClr val="000000"/>
                </a:solidFill>
                <a:latin typeface="Calibri" pitchFamily="34"/>
                <a:ea typeface="Microsoft YaHei" pitchFamily="2"/>
                <a:cs typeface="Arial" pitchFamily="2"/>
              </a:rPr>
              <a:t>Quand le roi Pyrrhus passa en Italie (…) </a:t>
            </a:r>
            <a:r>
              <a:rPr lang="fr-FR" sz="1800" b="1" i="0" u="none" strike="noStrike" kern="1200" spc="0">
                <a:ln>
                  <a:noFill/>
                </a:ln>
                <a:solidFill>
                  <a:srgbClr val="000000"/>
                </a:solidFill>
                <a:latin typeface="Helvetica Neue" pitchFamily="18"/>
                <a:ea typeface="Microsoft YaHei" pitchFamily="2"/>
                <a:cs typeface="Arial" pitchFamily="2"/>
              </a:rPr>
              <a:t>»</a:t>
            </a:r>
          </a:p>
        </p:txBody>
      </p:sp>
      <p:pic>
        <p:nvPicPr>
          <p:cNvPr id="16" name="Image 28">
            <a:extLst>
              <a:ext uri="{FF2B5EF4-FFF2-40B4-BE49-F238E27FC236}">
                <a16:creationId xmlns:a16="http://schemas.microsoft.com/office/drawing/2014/main" id="{76966EF8-9932-5548-B7BA-65C4F9DB1843}"/>
              </a:ext>
            </a:extLst>
          </p:cNvPr>
          <p:cNvPicPr>
            <a:picLocks noChangeAspect="1"/>
          </p:cNvPicPr>
          <p:nvPr/>
        </p:nvPicPr>
        <p:blipFill>
          <a:blip r:embed="rId8">
            <a:lum/>
            <a:alphaModFix/>
          </a:blip>
          <a:srcRect/>
          <a:stretch>
            <a:fillRect/>
          </a:stretch>
        </p:blipFill>
        <p:spPr>
          <a:xfrm>
            <a:off x="7723080" y="1908719"/>
            <a:ext cx="1217519" cy="1546200"/>
          </a:xfrm>
          <a:prstGeom prst="rect">
            <a:avLst/>
          </a:prstGeom>
          <a:noFill/>
          <a:ln>
            <a:noFill/>
          </a:ln>
        </p:spPr>
      </p:pic>
      <p:sp>
        <p:nvSpPr>
          <p:cNvPr id="17" name="ZoneTexte 37">
            <a:extLst>
              <a:ext uri="{FF2B5EF4-FFF2-40B4-BE49-F238E27FC236}">
                <a16:creationId xmlns:a16="http://schemas.microsoft.com/office/drawing/2014/main" id="{5F4A22D0-8A9C-4748-A420-E2CB815879D5}"/>
              </a:ext>
            </a:extLst>
          </p:cNvPr>
          <p:cNvSpPr/>
          <p:nvPr/>
        </p:nvSpPr>
        <p:spPr>
          <a:xfrm>
            <a:off x="8740800" y="3053160"/>
            <a:ext cx="287928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Pyrrhus d'Épire (c. 318-272 av.J.-C.), commandant de l'armée grecque. </a:t>
            </a:r>
          </a:p>
        </p:txBody>
      </p:sp>
      <p:sp>
        <p:nvSpPr>
          <p:cNvPr id="18" name="Connecteur droit 38">
            <a:extLst>
              <a:ext uri="{FF2B5EF4-FFF2-40B4-BE49-F238E27FC236}">
                <a16:creationId xmlns:a16="http://schemas.microsoft.com/office/drawing/2014/main" id="{7EDF271C-3CF8-4546-9884-3E9E549BD30D}"/>
              </a:ext>
            </a:extLst>
          </p:cNvPr>
          <p:cNvSpPr/>
          <p:nvPr/>
        </p:nvSpPr>
        <p:spPr>
          <a:xfrm>
            <a:off x="6801480" y="1668239"/>
            <a:ext cx="0" cy="4507921"/>
          </a:xfrm>
          <a:prstGeom prst="line">
            <a:avLst/>
          </a:prstGeom>
          <a:noFill/>
          <a:ln w="19080">
            <a:solidFill>
              <a:srgbClr val="000000"/>
            </a:solidFill>
            <a:prstDash val="solid"/>
            <a:miter/>
          </a:ln>
        </p:spPr>
        <p:txBody>
          <a:bodyPr vert="horz" wrap="square" lIns="90000" tIns="45000" rIns="90000" bIns="45000" anchor="ctr" anchorCtr="1" compatLnSpc="0">
            <a:sp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33E87B97-C201-B04F-8459-1B52782054F8}"/>
              </a:ext>
            </a:extLst>
          </p:cNvPr>
          <p:cNvSpPr/>
          <p:nvPr/>
        </p:nvSpPr>
        <p:spPr>
          <a:xfrm>
            <a:off x="103680" y="128520"/>
            <a:ext cx="6098040" cy="383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7000"/>
              </a:lnSpc>
              <a:spcBef>
                <a:spcPts val="0"/>
              </a:spcBef>
              <a:spcAft>
                <a:spcPts val="799"/>
              </a:spcAft>
              <a:buNone/>
              <a:tabLst/>
              <a:defRPr sz="1800"/>
            </a:pPr>
            <a:r>
              <a:rPr lang="fr-FR" sz="1800" b="1" i="0" u="none" strike="noStrike" kern="1200" spc="0">
                <a:ln>
                  <a:noFill/>
                </a:ln>
                <a:solidFill>
                  <a:srgbClr val="000000"/>
                </a:solidFill>
                <a:latin typeface="Calibri" pitchFamily="34"/>
                <a:ea typeface="Calibri" pitchFamily="1"/>
                <a:cs typeface="Calibri" pitchFamily="34"/>
              </a:rPr>
              <a:t>B. </a:t>
            </a:r>
            <a:r>
              <a:rPr lang="fr-FR" sz="1800" b="0" i="0" u="none" strike="noStrike" kern="1200" spc="0">
                <a:ln>
                  <a:noFill/>
                </a:ln>
                <a:solidFill>
                  <a:srgbClr val="000000"/>
                </a:solidFill>
                <a:latin typeface="Calibri" pitchFamily="34"/>
                <a:ea typeface="Calibri" pitchFamily="1"/>
                <a:cs typeface="Calibri" pitchFamily="34"/>
              </a:rPr>
              <a:t>Une ouverture sur soi</a:t>
            </a:r>
          </a:p>
        </p:txBody>
      </p:sp>
      <p:sp>
        <p:nvSpPr>
          <p:cNvPr id="3" name="ZoneTexte 9">
            <a:extLst>
              <a:ext uri="{FF2B5EF4-FFF2-40B4-BE49-F238E27FC236}">
                <a16:creationId xmlns:a16="http://schemas.microsoft.com/office/drawing/2014/main" id="{C6F410C1-C994-A84A-9DFE-9BDB58949BE8}"/>
              </a:ext>
            </a:extLst>
          </p:cNvPr>
          <p:cNvSpPr/>
          <p:nvPr/>
        </p:nvSpPr>
        <p:spPr>
          <a:xfrm>
            <a:off x="390240" y="2917800"/>
            <a:ext cx="60980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Helvetica Neue" pitchFamily="18"/>
                <a:ea typeface="Arial Unicode MS" pitchFamily="2"/>
                <a:cs typeface="Arial Unicode MS" pitchFamily="2"/>
              </a:rPr>
              <a:t>« </a:t>
            </a:r>
            <a:r>
              <a:rPr lang="fr-FR" sz="1800" b="0" i="0" u="none" strike="noStrike" kern="1200" spc="0">
                <a:ln>
                  <a:noFill/>
                </a:ln>
                <a:solidFill>
                  <a:srgbClr val="000000"/>
                </a:solidFill>
                <a:latin typeface="Calibri" pitchFamily="18"/>
                <a:ea typeface="Arial Unicode MS" pitchFamily="2"/>
                <a:cs typeface="Arial Unicode MS" pitchFamily="2"/>
              </a:rPr>
              <a:t>Je ne suis pas fâché que nous soulignions l’horreur barbare qu’il y a dans une telle action, mais plutôt du fait que, jugeant bien de leurs fautes, nous soyons si aveugles à l’égard des nôtres. </a:t>
            </a:r>
            <a:r>
              <a:rPr lang="fr-FR" sz="1800" b="0" i="0" u="none" strike="noStrike" kern="1200" spc="0">
                <a:ln>
                  <a:noFill/>
                </a:ln>
                <a:solidFill>
                  <a:srgbClr val="000000"/>
                </a:solidFill>
                <a:latin typeface="Helvetica Neue" pitchFamily="18"/>
                <a:ea typeface="Arial Unicode MS" pitchFamily="2"/>
                <a:cs typeface="Arial Unicode MS" pitchFamily="2"/>
              </a:rPr>
              <a:t>»</a:t>
            </a:r>
          </a:p>
        </p:txBody>
      </p:sp>
      <p:sp>
        <p:nvSpPr>
          <p:cNvPr id="4" name="ZoneTexte 12">
            <a:extLst>
              <a:ext uri="{FF2B5EF4-FFF2-40B4-BE49-F238E27FC236}">
                <a16:creationId xmlns:a16="http://schemas.microsoft.com/office/drawing/2014/main" id="{62367CB6-2370-3244-AB21-D96C0742897B}"/>
              </a:ext>
            </a:extLst>
          </p:cNvPr>
          <p:cNvSpPr/>
          <p:nvPr/>
        </p:nvSpPr>
        <p:spPr>
          <a:xfrm>
            <a:off x="496080" y="4685400"/>
            <a:ext cx="599184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Helvetica Neue" pitchFamily="18"/>
                <a:ea typeface="Arial Unicode MS" pitchFamily="2"/>
                <a:cs typeface="Arial Unicode MS" pitchFamily="2"/>
              </a:rPr>
              <a:t>« </a:t>
            </a:r>
            <a:r>
              <a:rPr lang="fr-FR" sz="1800" b="0" i="0" u="none" strike="noStrike" kern="1200" spc="0">
                <a:ln>
                  <a:noFill/>
                </a:ln>
                <a:solidFill>
                  <a:srgbClr val="000000"/>
                </a:solidFill>
                <a:latin typeface="Calibri" pitchFamily="18"/>
                <a:ea typeface="Arial Unicode MS" pitchFamily="2"/>
                <a:cs typeface="Arial Unicode MS" pitchFamily="2"/>
              </a:rPr>
              <a:t>Nous pouvons donc bien appeler ces hommes barbares eu égard aux règles de la raison, mais non pas eu égard à nous, qui les surpassons en toute sorte de barbarie</a:t>
            </a:r>
            <a:r>
              <a:rPr lang="fr-FR" sz="1800" b="0" i="0" u="none" strike="noStrike" kern="1200" spc="0">
                <a:ln>
                  <a:noFill/>
                </a:ln>
                <a:solidFill>
                  <a:srgbClr val="000000"/>
                </a:solidFill>
                <a:latin typeface="Helvetica Neue" pitchFamily="18"/>
                <a:ea typeface="Arial Unicode MS" pitchFamily="2"/>
                <a:cs typeface="Arial Unicode MS" pitchFamily="2"/>
              </a:rPr>
              <a:t>. »</a:t>
            </a:r>
          </a:p>
        </p:txBody>
      </p:sp>
      <p:sp>
        <p:nvSpPr>
          <p:cNvPr id="5" name="ZoneTexte 1">
            <a:extLst>
              <a:ext uri="{FF2B5EF4-FFF2-40B4-BE49-F238E27FC236}">
                <a16:creationId xmlns:a16="http://schemas.microsoft.com/office/drawing/2014/main" id="{F0C15862-24F8-C844-8631-90B3CA5BE88D}"/>
              </a:ext>
            </a:extLst>
          </p:cNvPr>
          <p:cNvSpPr/>
          <p:nvPr/>
        </p:nvSpPr>
        <p:spPr>
          <a:xfrm>
            <a:off x="390240" y="1249200"/>
            <a:ext cx="609804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Calibri" pitchFamily="18"/>
                <a:ea typeface="Microsoft YaHei" pitchFamily="2"/>
                <a:cs typeface="Arial" pitchFamily="2"/>
              </a:rPr>
              <a:t>« La plupart de leurs réponses et des négociations faites avec eux montrent que [ces hommes] ne nous étaient nullement inférieurs en clarté d’esprit naturelle et en pertinence. »</a:t>
            </a:r>
          </a:p>
        </p:txBody>
      </p:sp>
      <p:pic>
        <p:nvPicPr>
          <p:cNvPr id="6" name="Image 2">
            <a:extLst>
              <a:ext uri="{FF2B5EF4-FFF2-40B4-BE49-F238E27FC236}">
                <a16:creationId xmlns:a16="http://schemas.microsoft.com/office/drawing/2014/main" id="{737D922C-258B-9E49-89B6-4D5653623262}"/>
              </a:ext>
            </a:extLst>
          </p:cNvPr>
          <p:cNvPicPr>
            <a:picLocks noChangeAspect="1"/>
          </p:cNvPicPr>
          <p:nvPr/>
        </p:nvPicPr>
        <p:blipFill>
          <a:blip r:embed="rId3">
            <a:lum/>
            <a:alphaModFix/>
          </a:blip>
          <a:srcRect/>
          <a:stretch>
            <a:fillRect/>
          </a:stretch>
        </p:blipFill>
        <p:spPr>
          <a:xfrm>
            <a:off x="6771960" y="1623600"/>
            <a:ext cx="5247360" cy="3227040"/>
          </a:xfrm>
          <a:prstGeom prst="rect">
            <a:avLst/>
          </a:prstGeom>
          <a:noFill/>
          <a:ln>
            <a:noFill/>
          </a:ln>
        </p:spPr>
      </p:pic>
      <p:sp>
        <p:nvSpPr>
          <p:cNvPr id="7" name="ZoneTexte 10">
            <a:extLst>
              <a:ext uri="{FF2B5EF4-FFF2-40B4-BE49-F238E27FC236}">
                <a16:creationId xmlns:a16="http://schemas.microsoft.com/office/drawing/2014/main" id="{9E40C462-78EC-BC4A-833E-1A9DD9BA46B3}"/>
              </a:ext>
            </a:extLst>
          </p:cNvPr>
          <p:cNvSpPr/>
          <p:nvPr/>
        </p:nvSpPr>
        <p:spPr>
          <a:xfrm>
            <a:off x="7055280" y="4851000"/>
            <a:ext cx="524736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La « fête cannibale » à Rouen, en 1550 :</a:t>
            </a:r>
          </a:p>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1ère rencontre entre le roi Henri II et des indigènes du Brésil, miniature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ACC05D2C-710D-ED4C-94DF-D14CACDDF44F}"/>
              </a:ext>
            </a:extLst>
          </p:cNvPr>
          <p:cNvSpPr/>
          <p:nvPr/>
        </p:nvSpPr>
        <p:spPr>
          <a:xfrm>
            <a:off x="0" y="0"/>
            <a:ext cx="9639360" cy="416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fr-FR" sz="2000" b="1" i="0" u="none" strike="noStrike" kern="1200" spc="0">
                <a:ln>
                  <a:noFill/>
                </a:ln>
                <a:solidFill>
                  <a:srgbClr val="000000"/>
                </a:solidFill>
                <a:latin typeface="Calibri" pitchFamily="34"/>
                <a:ea typeface="Microsoft YaHei" pitchFamily="2"/>
                <a:cs typeface="Calibri" pitchFamily="34"/>
              </a:rPr>
              <a:t>II. </a:t>
            </a:r>
            <a:r>
              <a:rPr lang="fr-FR" sz="1800" b="0" i="0" u="sng" strike="noStrike" kern="1200" spc="0">
                <a:ln>
                  <a:noFill/>
                </a:ln>
                <a:solidFill>
                  <a:srgbClr val="000000"/>
                </a:solidFill>
                <a:uFillTx/>
                <a:latin typeface="Calibri" pitchFamily="34"/>
                <a:ea typeface="Calibri" pitchFamily="1"/>
                <a:cs typeface="Calibri" pitchFamily="34"/>
              </a:rPr>
              <a:t>L’exploitation de l’autre par les conquistadors qui ont installé en Amérique une domination</a:t>
            </a:r>
            <a:r>
              <a:rPr lang="fr-FR" sz="1800" b="0" i="0" u="none" strike="noStrike" kern="1200" spc="0">
                <a:ln>
                  <a:noFill/>
                </a:ln>
                <a:solidFill>
                  <a:srgbClr val="000000"/>
                </a:solidFill>
                <a:latin typeface="Calibri" pitchFamily="34"/>
                <a:ea typeface="Calibri" pitchFamily="1"/>
                <a:cs typeface="Calibri" pitchFamily="34"/>
              </a:rPr>
              <a:t>.</a:t>
            </a:r>
          </a:p>
        </p:txBody>
      </p:sp>
      <p:sp>
        <p:nvSpPr>
          <p:cNvPr id="3" name="ZoneTexte 6">
            <a:extLst>
              <a:ext uri="{FF2B5EF4-FFF2-40B4-BE49-F238E27FC236}">
                <a16:creationId xmlns:a16="http://schemas.microsoft.com/office/drawing/2014/main" id="{9FC3BE14-4A5D-A041-81BD-92EFDA1BCB87}"/>
              </a:ext>
            </a:extLst>
          </p:cNvPr>
          <p:cNvSpPr/>
          <p:nvPr/>
        </p:nvSpPr>
        <p:spPr>
          <a:xfrm>
            <a:off x="460800" y="407160"/>
            <a:ext cx="7036920" cy="383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fr-FR" sz="1800" b="1" i="0" u="none" strike="noStrike" kern="1200" spc="0">
                <a:ln>
                  <a:noFill/>
                </a:ln>
                <a:solidFill>
                  <a:srgbClr val="000000"/>
                </a:solidFill>
                <a:latin typeface="Calibri" pitchFamily="34"/>
                <a:ea typeface="Calibri" pitchFamily="1"/>
                <a:cs typeface="Calibri" pitchFamily="34"/>
              </a:rPr>
              <a:t>A. </a:t>
            </a:r>
            <a:r>
              <a:rPr lang="fr-FR" sz="1800" b="0" i="0" u="none" strike="noStrike" kern="1200" spc="0">
                <a:ln>
                  <a:noFill/>
                </a:ln>
                <a:solidFill>
                  <a:srgbClr val="000000"/>
                </a:solidFill>
                <a:latin typeface="Calibri" pitchFamily="34"/>
                <a:ea typeface="Calibri" pitchFamily="1"/>
                <a:cs typeface="Calibri" pitchFamily="34"/>
              </a:rPr>
              <a:t>Une exploitation par les conquistadors de ces terres découvertes	</a:t>
            </a:r>
          </a:p>
        </p:txBody>
      </p:sp>
      <p:sp>
        <p:nvSpPr>
          <p:cNvPr id="4" name="ZoneTexte 9">
            <a:extLst>
              <a:ext uri="{FF2B5EF4-FFF2-40B4-BE49-F238E27FC236}">
                <a16:creationId xmlns:a16="http://schemas.microsoft.com/office/drawing/2014/main" id="{974CFF05-27C6-F34F-8C5D-2937175EC5ED}"/>
              </a:ext>
            </a:extLst>
          </p:cNvPr>
          <p:cNvSpPr/>
          <p:nvPr/>
        </p:nvSpPr>
        <p:spPr>
          <a:xfrm>
            <a:off x="1505519" y="1211400"/>
            <a:ext cx="444852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600" b="0" i="0" u="none" strike="noStrike" kern="1200" spc="0">
                <a:ln>
                  <a:noFill/>
                </a:ln>
                <a:solidFill>
                  <a:srgbClr val="000000"/>
                </a:solidFill>
                <a:latin typeface="Calibri" pitchFamily="34"/>
                <a:ea typeface="Calibri" pitchFamily="1"/>
                <a:cs typeface="Calibri" pitchFamily="34"/>
              </a:rPr>
              <a:t> </a:t>
            </a:r>
            <a:r>
              <a:rPr lang="fr-FR" sz="1800" b="1" i="0" u="sng" strike="noStrike" kern="1200" spc="0">
                <a:ln>
                  <a:noFill/>
                </a:ln>
                <a:solidFill>
                  <a:srgbClr val="000000"/>
                </a:solidFill>
                <a:uFillTx/>
                <a:latin typeface="Calibri" pitchFamily="34"/>
                <a:ea typeface="Calibri" pitchFamily="1"/>
                <a:cs typeface="Calibri" pitchFamily="34"/>
              </a:rPr>
              <a:t>La destruction d’un continent</a:t>
            </a:r>
          </a:p>
        </p:txBody>
      </p:sp>
      <p:sp>
        <p:nvSpPr>
          <p:cNvPr id="5" name="ZoneTexte 11">
            <a:extLst>
              <a:ext uri="{FF2B5EF4-FFF2-40B4-BE49-F238E27FC236}">
                <a16:creationId xmlns:a16="http://schemas.microsoft.com/office/drawing/2014/main" id="{2D838DE2-F888-7648-99D6-D1A2FCFBF92F}"/>
              </a:ext>
            </a:extLst>
          </p:cNvPr>
          <p:cNvSpPr/>
          <p:nvPr/>
        </p:nvSpPr>
        <p:spPr>
          <a:xfrm>
            <a:off x="7826760" y="1189080"/>
            <a:ext cx="3354480" cy="383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fr-FR" sz="1800" b="1" i="0" u="sng" strike="noStrike" kern="1200" spc="0">
                <a:ln>
                  <a:noFill/>
                </a:ln>
                <a:solidFill>
                  <a:srgbClr val="000000"/>
                </a:solidFill>
                <a:uFillTx/>
                <a:latin typeface="Calibri" pitchFamily="34"/>
                <a:ea typeface="Microsoft YaHei" pitchFamily="2"/>
                <a:cs typeface="Arial" pitchFamily="2"/>
              </a:rPr>
              <a:t>Une exploitation économique</a:t>
            </a:r>
          </a:p>
        </p:txBody>
      </p:sp>
      <p:sp>
        <p:nvSpPr>
          <p:cNvPr id="6" name="ZoneTexte 13">
            <a:extLst>
              <a:ext uri="{FF2B5EF4-FFF2-40B4-BE49-F238E27FC236}">
                <a16:creationId xmlns:a16="http://schemas.microsoft.com/office/drawing/2014/main" id="{0470AF9C-5D7A-D644-8D28-2D1C671F2175}"/>
              </a:ext>
            </a:extLst>
          </p:cNvPr>
          <p:cNvSpPr/>
          <p:nvPr/>
        </p:nvSpPr>
        <p:spPr>
          <a:xfrm>
            <a:off x="575640" y="5269319"/>
            <a:ext cx="524808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Calibri" pitchFamily="34"/>
                <a:ea typeface="Calibri" pitchFamily="1"/>
                <a:cs typeface="Arial" pitchFamily="2"/>
              </a:rPr>
              <a:t> « </a:t>
            </a:r>
            <a:r>
              <a:rPr lang="fr-FR" sz="1800" b="0" i="0" u="none" strike="noStrike" kern="1200" spc="0">
                <a:ln>
                  <a:noFill/>
                </a:ln>
                <a:solidFill>
                  <a:srgbClr val="000000"/>
                </a:solidFill>
                <a:latin typeface="Calibri" pitchFamily="34"/>
                <a:ea typeface="Calibri" pitchFamily="1"/>
                <a:cs typeface="Arial" pitchFamily="2"/>
              </a:rPr>
              <a:t>Tant de villes rasées, tant de nations exterminées, tant de millions de peuples passées au fil de l’épée, et la plus riche et belle partie du monde bouleversée, pour la négociation des perles et du poivre !</a:t>
            </a:r>
            <a:r>
              <a:rPr lang="fr-FR" sz="1800" b="1" i="0" u="none" strike="noStrike" kern="1200" spc="0">
                <a:ln>
                  <a:noFill/>
                </a:ln>
                <a:solidFill>
                  <a:srgbClr val="000000"/>
                </a:solidFill>
                <a:latin typeface="Calibri" pitchFamily="34"/>
                <a:ea typeface="Calibri" pitchFamily="1"/>
                <a:cs typeface="Arial" pitchFamily="2"/>
              </a:rPr>
              <a:t> »</a:t>
            </a:r>
          </a:p>
        </p:txBody>
      </p:sp>
      <p:pic>
        <p:nvPicPr>
          <p:cNvPr id="7" name="Picture 2">
            <a:extLst>
              <a:ext uri="{FF2B5EF4-FFF2-40B4-BE49-F238E27FC236}">
                <a16:creationId xmlns:a16="http://schemas.microsoft.com/office/drawing/2014/main" id="{0EAF8183-5ED9-9E4D-B676-BEDC0C1BE2C1}"/>
              </a:ext>
            </a:extLst>
          </p:cNvPr>
          <p:cNvPicPr>
            <a:picLocks noChangeAspect="1"/>
          </p:cNvPicPr>
          <p:nvPr/>
        </p:nvPicPr>
        <p:blipFill>
          <a:blip r:embed="rId3">
            <a:lum/>
            <a:alphaModFix/>
          </a:blip>
          <a:srcRect/>
          <a:stretch>
            <a:fillRect/>
          </a:stretch>
        </p:blipFill>
        <p:spPr>
          <a:xfrm>
            <a:off x="106200" y="1924200"/>
            <a:ext cx="2955599" cy="2495160"/>
          </a:xfrm>
          <a:prstGeom prst="rect">
            <a:avLst/>
          </a:prstGeom>
          <a:noFill/>
          <a:ln>
            <a:noFill/>
          </a:ln>
        </p:spPr>
      </p:pic>
      <p:sp>
        <p:nvSpPr>
          <p:cNvPr id="8" name="ZoneTexte 16">
            <a:extLst>
              <a:ext uri="{FF2B5EF4-FFF2-40B4-BE49-F238E27FC236}">
                <a16:creationId xmlns:a16="http://schemas.microsoft.com/office/drawing/2014/main" id="{315E55A5-B1B8-CB42-A193-8FEC1A8234C0}"/>
              </a:ext>
            </a:extLst>
          </p:cNvPr>
          <p:cNvSpPr/>
          <p:nvPr/>
        </p:nvSpPr>
        <p:spPr>
          <a:xfrm>
            <a:off x="283320" y="4440960"/>
            <a:ext cx="260100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Théodore de Bry, Americae pars quarta, 1594</a:t>
            </a:r>
          </a:p>
        </p:txBody>
      </p:sp>
      <p:pic>
        <p:nvPicPr>
          <p:cNvPr id="9" name="Image 17">
            <a:extLst>
              <a:ext uri="{FF2B5EF4-FFF2-40B4-BE49-F238E27FC236}">
                <a16:creationId xmlns:a16="http://schemas.microsoft.com/office/drawing/2014/main" id="{7AC5D5EE-4524-814C-A7F1-79EA618C9EFA}"/>
              </a:ext>
            </a:extLst>
          </p:cNvPr>
          <p:cNvPicPr>
            <a:picLocks noChangeAspect="1"/>
          </p:cNvPicPr>
          <p:nvPr/>
        </p:nvPicPr>
        <p:blipFill>
          <a:blip r:embed="rId4">
            <a:lum/>
            <a:alphaModFix/>
          </a:blip>
          <a:srcRect r="11963"/>
          <a:stretch>
            <a:fillRect/>
          </a:stretch>
        </p:blipFill>
        <p:spPr>
          <a:xfrm>
            <a:off x="3199680" y="1946160"/>
            <a:ext cx="2817719" cy="2495160"/>
          </a:xfrm>
          <a:prstGeom prst="rect">
            <a:avLst/>
          </a:prstGeom>
          <a:noFill/>
          <a:ln>
            <a:noFill/>
          </a:ln>
        </p:spPr>
      </p:pic>
      <p:sp>
        <p:nvSpPr>
          <p:cNvPr id="10" name="ZoneTexte 22">
            <a:extLst>
              <a:ext uri="{FF2B5EF4-FFF2-40B4-BE49-F238E27FC236}">
                <a16:creationId xmlns:a16="http://schemas.microsoft.com/office/drawing/2014/main" id="{890E788D-7EE4-054D-A54B-C04B4FD02297}"/>
              </a:ext>
            </a:extLst>
          </p:cNvPr>
          <p:cNvSpPr/>
          <p:nvPr/>
        </p:nvSpPr>
        <p:spPr>
          <a:xfrm>
            <a:off x="2865960" y="4419720"/>
            <a:ext cx="348480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Scène de tortures infligées par les conquérants espagnols</a:t>
            </a:r>
          </a:p>
        </p:txBody>
      </p:sp>
      <p:sp>
        <p:nvSpPr>
          <p:cNvPr id="11" name="Connecteur droit 23">
            <a:extLst>
              <a:ext uri="{FF2B5EF4-FFF2-40B4-BE49-F238E27FC236}">
                <a16:creationId xmlns:a16="http://schemas.microsoft.com/office/drawing/2014/main" id="{E19C061C-8D40-334F-A412-6D7D05AB7592}"/>
              </a:ext>
            </a:extLst>
          </p:cNvPr>
          <p:cNvSpPr/>
          <p:nvPr/>
        </p:nvSpPr>
        <p:spPr>
          <a:xfrm>
            <a:off x="6194160" y="1361520"/>
            <a:ext cx="0" cy="4717440"/>
          </a:xfrm>
          <a:prstGeom prst="line">
            <a:avLst/>
          </a:prstGeom>
          <a:noFill/>
          <a:ln w="19080">
            <a:solidFill>
              <a:srgbClr val="000000"/>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pic>
        <p:nvPicPr>
          <p:cNvPr id="12" name="Image 28">
            <a:extLst>
              <a:ext uri="{FF2B5EF4-FFF2-40B4-BE49-F238E27FC236}">
                <a16:creationId xmlns:a16="http://schemas.microsoft.com/office/drawing/2014/main" id="{FAB3F56B-F5E9-9741-887D-0CE189225C6C}"/>
              </a:ext>
            </a:extLst>
          </p:cNvPr>
          <p:cNvPicPr>
            <a:picLocks noChangeAspect="1"/>
          </p:cNvPicPr>
          <p:nvPr/>
        </p:nvPicPr>
        <p:blipFill>
          <a:blip r:embed="rId5">
            <a:lum/>
            <a:alphaModFix/>
          </a:blip>
          <a:srcRect/>
          <a:stretch>
            <a:fillRect/>
          </a:stretch>
        </p:blipFill>
        <p:spPr>
          <a:xfrm>
            <a:off x="7278120" y="1924200"/>
            <a:ext cx="4095360" cy="2647439"/>
          </a:xfrm>
          <a:prstGeom prst="rect">
            <a:avLst/>
          </a:prstGeom>
          <a:noFill/>
          <a:ln>
            <a:noFill/>
          </a:ln>
        </p:spPr>
      </p:pic>
      <p:sp>
        <p:nvSpPr>
          <p:cNvPr id="13" name="ZoneTexte 31">
            <a:extLst>
              <a:ext uri="{FF2B5EF4-FFF2-40B4-BE49-F238E27FC236}">
                <a16:creationId xmlns:a16="http://schemas.microsoft.com/office/drawing/2014/main" id="{A806C9BC-C836-5B42-B430-126B9CCA17A7}"/>
              </a:ext>
            </a:extLst>
          </p:cNvPr>
          <p:cNvSpPr/>
          <p:nvPr/>
        </p:nvSpPr>
        <p:spPr>
          <a:xfrm>
            <a:off x="8115119" y="4584239"/>
            <a:ext cx="4095360" cy="2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L'or des Incas, Musée de l'or, LIma (Pérou)</a:t>
            </a:r>
          </a:p>
        </p:txBody>
      </p:sp>
      <p:sp>
        <p:nvSpPr>
          <p:cNvPr id="14" name="ZoneTexte 32">
            <a:extLst>
              <a:ext uri="{FF2B5EF4-FFF2-40B4-BE49-F238E27FC236}">
                <a16:creationId xmlns:a16="http://schemas.microsoft.com/office/drawing/2014/main" id="{FEB3E0B1-2B4D-2341-9E7B-06FD88D9B99B}"/>
              </a:ext>
            </a:extLst>
          </p:cNvPr>
          <p:cNvSpPr/>
          <p:nvPr/>
        </p:nvSpPr>
        <p:spPr>
          <a:xfrm>
            <a:off x="6368400" y="5131080"/>
            <a:ext cx="5697000" cy="1416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Calibri" pitchFamily="34"/>
                <a:ea typeface="Calibri" pitchFamily="1"/>
                <a:cs typeface="Arial" pitchFamily="2"/>
              </a:rPr>
              <a:t> «</a:t>
            </a:r>
            <a:r>
              <a:rPr lang="fr-FR" sz="1700" b="0" i="0" u="none" strike="noStrike" kern="1200" spc="0">
                <a:ln>
                  <a:noFill/>
                </a:ln>
                <a:solidFill>
                  <a:srgbClr val="000000"/>
                </a:solidFill>
                <a:latin typeface="Calibri" pitchFamily="34"/>
                <a:ea typeface="Calibri" pitchFamily="1"/>
                <a:cs typeface="Arial" pitchFamily="2"/>
              </a:rPr>
              <a:t>Au contraire, nous nous sommes servis de leur ignorances et de leur inexpérience pour les incliner plus facilement vers la trahison, la luxure, la cupidité et vers toutes sorte d’inhumanité et de cruauté, à l’exemple et sur le modèle de nos mœurs. </a:t>
            </a:r>
            <a:r>
              <a:rPr lang="fr-FR" sz="1800" b="1" i="0" u="none" strike="noStrike" kern="1200" spc="0">
                <a:ln>
                  <a:noFill/>
                </a:ln>
                <a:solidFill>
                  <a:srgbClr val="000000"/>
                </a:solidFill>
                <a:latin typeface="Calibri" pitchFamily="34"/>
                <a:ea typeface="Calibri" pitchFamily="1"/>
                <a:cs typeface="Arial" pitchFamily="2"/>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A02DC391-9296-0444-B054-3E40727AF9D4}"/>
              </a:ext>
            </a:extLst>
          </p:cNvPr>
          <p:cNvSpPr/>
          <p:nvPr/>
        </p:nvSpPr>
        <p:spPr>
          <a:xfrm>
            <a:off x="168840" y="105840"/>
            <a:ext cx="83170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Calibri" pitchFamily="34"/>
                <a:ea typeface="Calibri" pitchFamily="1"/>
                <a:cs typeface="Calibri" pitchFamily="34"/>
              </a:rPr>
              <a:t>B. </a:t>
            </a:r>
            <a:r>
              <a:rPr lang="fr-FR" sz="1800" b="0" i="0" u="none" strike="noStrike" kern="1200" spc="0">
                <a:ln>
                  <a:noFill/>
                </a:ln>
                <a:solidFill>
                  <a:srgbClr val="000000"/>
                </a:solidFill>
                <a:latin typeface="Calibri" pitchFamily="34"/>
                <a:ea typeface="Calibri" pitchFamily="1"/>
                <a:cs typeface="Calibri" pitchFamily="34"/>
              </a:rPr>
              <a:t>Une exploitation par Montaigne de l’autre pour servir son argumentation.</a:t>
            </a:r>
          </a:p>
        </p:txBody>
      </p:sp>
      <p:sp>
        <p:nvSpPr>
          <p:cNvPr id="3" name="ZoneTexte 6">
            <a:extLst>
              <a:ext uri="{FF2B5EF4-FFF2-40B4-BE49-F238E27FC236}">
                <a16:creationId xmlns:a16="http://schemas.microsoft.com/office/drawing/2014/main" id="{84F6E123-398F-8549-B4D5-A640F7D9C19A}"/>
              </a:ext>
            </a:extLst>
          </p:cNvPr>
          <p:cNvSpPr/>
          <p:nvPr/>
        </p:nvSpPr>
        <p:spPr>
          <a:xfrm>
            <a:off x="413280" y="3795120"/>
            <a:ext cx="391392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Calibri" pitchFamily="18"/>
                <a:ea typeface="Times New Roman" pitchFamily="1"/>
                <a:cs typeface="Arial" pitchFamily="2"/>
              </a:rPr>
              <a:t>« il est rare d'y voir un homme malade ; et m'ont assuré n'en y avoir vu aucun tremblant, chassieux, édenté, ou courbé de vieillesse. »</a:t>
            </a:r>
          </a:p>
        </p:txBody>
      </p:sp>
      <p:sp>
        <p:nvSpPr>
          <p:cNvPr id="4" name="ZoneTexte 10">
            <a:extLst>
              <a:ext uri="{FF2B5EF4-FFF2-40B4-BE49-F238E27FC236}">
                <a16:creationId xmlns:a16="http://schemas.microsoft.com/office/drawing/2014/main" id="{D03B4221-FD0F-9541-8B29-492125ECFF22}"/>
              </a:ext>
            </a:extLst>
          </p:cNvPr>
          <p:cNvSpPr/>
          <p:nvPr/>
        </p:nvSpPr>
        <p:spPr>
          <a:xfrm>
            <a:off x="231120" y="842759"/>
            <a:ext cx="4843440" cy="677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fr-FR" sz="1800" b="1" i="0" u="sng" strike="noStrike" kern="1200" spc="0">
                <a:ln>
                  <a:noFill/>
                </a:ln>
                <a:solidFill>
                  <a:srgbClr val="000000"/>
                </a:solidFill>
                <a:uFillTx/>
                <a:latin typeface="Calibri" pitchFamily="34"/>
                <a:ea typeface="Microsoft YaHei" pitchFamily="2"/>
                <a:cs typeface="Arial" pitchFamily="2"/>
              </a:rPr>
              <a:t>Certaines affirmations apparaissent incohérentes</a:t>
            </a:r>
          </a:p>
        </p:txBody>
      </p:sp>
      <p:sp>
        <p:nvSpPr>
          <p:cNvPr id="5" name="ZoneTexte 11">
            <a:extLst>
              <a:ext uri="{FF2B5EF4-FFF2-40B4-BE49-F238E27FC236}">
                <a16:creationId xmlns:a16="http://schemas.microsoft.com/office/drawing/2014/main" id="{2BDD5AF7-2120-EF43-875C-FF4E625C84B9}"/>
              </a:ext>
            </a:extLst>
          </p:cNvPr>
          <p:cNvSpPr/>
          <p:nvPr/>
        </p:nvSpPr>
        <p:spPr>
          <a:xfrm>
            <a:off x="413280" y="5302799"/>
            <a:ext cx="391392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Calibri" pitchFamily="18"/>
                <a:ea typeface="Microsoft YaHei" pitchFamily="2"/>
                <a:cs typeface="Arial" pitchFamily="2"/>
              </a:rPr>
              <a:t>« Dans la Bible aussi, Sarah ou Léa et Rachel, femmes de Jacob, mirent leurs belles servantes à la disposition de leurs maris. »</a:t>
            </a:r>
          </a:p>
        </p:txBody>
      </p:sp>
      <p:sp>
        <p:nvSpPr>
          <p:cNvPr id="6" name="ZoneTexte 16">
            <a:extLst>
              <a:ext uri="{FF2B5EF4-FFF2-40B4-BE49-F238E27FC236}">
                <a16:creationId xmlns:a16="http://schemas.microsoft.com/office/drawing/2014/main" id="{E0683C82-A5BD-4947-B460-28DFB6A63255}"/>
              </a:ext>
            </a:extLst>
          </p:cNvPr>
          <p:cNvSpPr/>
          <p:nvPr/>
        </p:nvSpPr>
        <p:spPr>
          <a:xfrm>
            <a:off x="6356520" y="842759"/>
            <a:ext cx="5503679" cy="383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fr-FR" sz="1800" b="1" i="0" u="sng" strike="noStrike" kern="1200" spc="0">
                <a:ln>
                  <a:noFill/>
                </a:ln>
                <a:solidFill>
                  <a:srgbClr val="000000"/>
                </a:solidFill>
                <a:uFillTx/>
                <a:latin typeface="Calibri" pitchFamily="34"/>
                <a:ea typeface="Microsoft YaHei" pitchFamily="2"/>
                <a:cs typeface="Arial" pitchFamily="2"/>
              </a:rPr>
              <a:t>Une démarche sincère guidée par un « élan généreux »</a:t>
            </a:r>
          </a:p>
        </p:txBody>
      </p:sp>
      <p:sp>
        <p:nvSpPr>
          <p:cNvPr id="7" name="ZoneTexte 21">
            <a:extLst>
              <a:ext uri="{FF2B5EF4-FFF2-40B4-BE49-F238E27FC236}">
                <a16:creationId xmlns:a16="http://schemas.microsoft.com/office/drawing/2014/main" id="{037DE501-12FB-8A49-95C9-4794181E700E}"/>
              </a:ext>
            </a:extLst>
          </p:cNvPr>
          <p:cNvSpPr/>
          <p:nvPr/>
        </p:nvSpPr>
        <p:spPr>
          <a:xfrm>
            <a:off x="6915240" y="1374479"/>
            <a:ext cx="4746600" cy="205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7000"/>
              </a:lnSpc>
              <a:spcBef>
                <a:spcPts val="0"/>
              </a:spcBef>
              <a:spcAft>
                <a:spcPts val="799"/>
              </a:spcAft>
              <a:buNone/>
              <a:tabLst/>
              <a:defRPr sz="1800"/>
            </a:pPr>
            <a:r>
              <a:rPr lang="zh-CN" sz="1800" b="0" i="0" u="none" strike="noStrike" kern="1200" spc="0">
                <a:ln>
                  <a:noFill/>
                </a:ln>
                <a:solidFill>
                  <a:srgbClr val="000000"/>
                </a:solidFill>
                <a:latin typeface="Segoe UI Symbol" pitchFamily="34"/>
                <a:ea typeface="Calibri" pitchFamily="1"/>
                <a:cs typeface="Segoe UI Symbol" pitchFamily="34"/>
              </a:rPr>
              <a:t>➢</a:t>
            </a:r>
            <a:r>
              <a:rPr lang="fr-FR" sz="1800" b="0" i="0" u="none" strike="noStrike" kern="1200" spc="0">
                <a:ln>
                  <a:noFill/>
                </a:ln>
                <a:solidFill>
                  <a:srgbClr val="000000"/>
                </a:solidFill>
                <a:latin typeface="Calibri" pitchFamily="34"/>
                <a:ea typeface="Calibri" pitchFamily="1"/>
                <a:cs typeface="Calibri" pitchFamily="34"/>
              </a:rPr>
              <a:t> Volonté de connaître le peuple du Nouveau Monde.</a:t>
            </a:r>
          </a:p>
          <a:p>
            <a:pPr marL="0" marR="0" lvl="0" indent="0" algn="l" rtl="0" hangingPunct="1">
              <a:lnSpc>
                <a:spcPct val="107000"/>
              </a:lnSpc>
              <a:spcBef>
                <a:spcPts val="0"/>
              </a:spcBef>
              <a:spcAft>
                <a:spcPts val="799"/>
              </a:spcAft>
              <a:buNone/>
              <a:tabLst/>
              <a:defRPr sz="1800"/>
            </a:pPr>
            <a:r>
              <a:rPr lang="zh-CN" sz="1800" b="0" i="0" u="none" strike="noStrike" kern="1200" spc="0">
                <a:ln>
                  <a:noFill/>
                </a:ln>
                <a:solidFill>
                  <a:srgbClr val="000000"/>
                </a:solidFill>
                <a:latin typeface="Segoe UI Symbol" pitchFamily="34"/>
                <a:ea typeface="Calibri" pitchFamily="1"/>
                <a:cs typeface="Segoe UI Symbol" pitchFamily="34"/>
              </a:rPr>
              <a:t>➢ </a:t>
            </a:r>
            <a:r>
              <a:rPr lang="fr-FR" sz="1800" b="0" i="0" u="none" strike="noStrike" kern="1200" spc="0">
                <a:ln>
                  <a:noFill/>
                </a:ln>
                <a:solidFill>
                  <a:srgbClr val="000000"/>
                </a:solidFill>
                <a:latin typeface="Calibri" pitchFamily="34"/>
                <a:ea typeface="Calibri" pitchFamily="1"/>
                <a:cs typeface="Calibri" pitchFamily="34"/>
              </a:rPr>
              <a:t>Adopte le point de vue d’un ethnologue.</a:t>
            </a:r>
          </a:p>
          <a:p>
            <a:pPr marL="0" marR="0" lvl="0" indent="0" algn="l" rtl="0" hangingPunct="1">
              <a:lnSpc>
                <a:spcPct val="107000"/>
              </a:lnSpc>
              <a:spcBef>
                <a:spcPts val="0"/>
              </a:spcBef>
              <a:spcAft>
                <a:spcPts val="799"/>
              </a:spcAft>
              <a:buNone/>
              <a:tabLst/>
              <a:defRPr sz="1800"/>
            </a:pPr>
            <a:r>
              <a:rPr lang="zh-CN" sz="1800" b="0" i="0" u="none" strike="noStrike" kern="1200" spc="0">
                <a:ln>
                  <a:noFill/>
                </a:ln>
                <a:solidFill>
                  <a:srgbClr val="000000"/>
                </a:solidFill>
                <a:latin typeface="Segoe UI Symbol" pitchFamily="34"/>
                <a:ea typeface="Calibri" pitchFamily="1"/>
                <a:cs typeface="Segoe UI Symbol" pitchFamily="34"/>
              </a:rPr>
              <a:t>➢ </a:t>
            </a:r>
            <a:r>
              <a:rPr lang="fr-FR" sz="1800" b="0" i="0" u="none" strike="noStrike" kern="1200" spc="0">
                <a:ln>
                  <a:noFill/>
                </a:ln>
                <a:solidFill>
                  <a:srgbClr val="000000"/>
                </a:solidFill>
                <a:latin typeface="Segoe UI Symbol" pitchFamily="34"/>
                <a:ea typeface="Calibri" pitchFamily="1"/>
                <a:cs typeface="Segoe UI Symbol" pitchFamily="34"/>
              </a:rPr>
              <a:t>D</a:t>
            </a:r>
            <a:r>
              <a:rPr lang="fr-FR" sz="1800" b="0" i="0" u="none" strike="noStrike" kern="1200" spc="0">
                <a:ln>
                  <a:noFill/>
                </a:ln>
                <a:solidFill>
                  <a:srgbClr val="000000"/>
                </a:solidFill>
                <a:latin typeface="Calibri" pitchFamily="34"/>
                <a:ea typeface="Calibri" pitchFamily="1"/>
                <a:cs typeface="Calibri" pitchFamily="34"/>
              </a:rPr>
              <a:t>éfend les opprimés qui n’ont pas le droit de parler et dénoncer le génocide, l’injustice et les méfaits de la colonisation.</a:t>
            </a:r>
          </a:p>
        </p:txBody>
      </p:sp>
      <p:pic>
        <p:nvPicPr>
          <p:cNvPr id="8" name="Image 23">
            <a:extLst>
              <a:ext uri="{FF2B5EF4-FFF2-40B4-BE49-F238E27FC236}">
                <a16:creationId xmlns:a16="http://schemas.microsoft.com/office/drawing/2014/main" id="{17E49460-1036-A141-AED5-3C0A889327E7}"/>
              </a:ext>
            </a:extLst>
          </p:cNvPr>
          <p:cNvPicPr>
            <a:picLocks noChangeAspect="1"/>
          </p:cNvPicPr>
          <p:nvPr/>
        </p:nvPicPr>
        <p:blipFill>
          <a:blip r:embed="rId3">
            <a:lum/>
            <a:alphaModFix/>
          </a:blip>
          <a:srcRect/>
          <a:stretch>
            <a:fillRect/>
          </a:stretch>
        </p:blipFill>
        <p:spPr>
          <a:xfrm>
            <a:off x="7521840" y="3580200"/>
            <a:ext cx="4009679" cy="2691360"/>
          </a:xfrm>
          <a:prstGeom prst="rect">
            <a:avLst/>
          </a:prstGeom>
          <a:noFill/>
          <a:ln>
            <a:noFill/>
          </a:ln>
        </p:spPr>
      </p:pic>
      <p:sp>
        <p:nvSpPr>
          <p:cNvPr id="9" name="ZoneTexte 25">
            <a:extLst>
              <a:ext uri="{FF2B5EF4-FFF2-40B4-BE49-F238E27FC236}">
                <a16:creationId xmlns:a16="http://schemas.microsoft.com/office/drawing/2014/main" id="{00582209-90EB-1A45-AC4D-DF5E8426B976}"/>
              </a:ext>
            </a:extLst>
          </p:cNvPr>
          <p:cNvSpPr/>
          <p:nvPr/>
        </p:nvSpPr>
        <p:spPr>
          <a:xfrm>
            <a:off x="8875080" y="6278399"/>
            <a:ext cx="2510640" cy="2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200" b="0" i="1" u="none" strike="noStrike" kern="1200" spc="0">
                <a:ln>
                  <a:noFill/>
                </a:ln>
                <a:solidFill>
                  <a:srgbClr val="000000"/>
                </a:solidFill>
                <a:latin typeface="signika" pitchFamily="18"/>
                <a:ea typeface="Microsoft YaHei" pitchFamily="2"/>
                <a:cs typeface="Arial" pitchFamily="2"/>
              </a:rPr>
              <a:t>1584 : carte du monde</a:t>
            </a:r>
          </a:p>
        </p:txBody>
      </p:sp>
      <p:sp>
        <p:nvSpPr>
          <p:cNvPr id="10" name="ZoneTexte 9">
            <a:extLst>
              <a:ext uri="{FF2B5EF4-FFF2-40B4-BE49-F238E27FC236}">
                <a16:creationId xmlns:a16="http://schemas.microsoft.com/office/drawing/2014/main" id="{28ABE12A-482F-3045-8733-44A3BA4390BD}"/>
              </a:ext>
            </a:extLst>
          </p:cNvPr>
          <p:cNvSpPr/>
          <p:nvPr/>
        </p:nvSpPr>
        <p:spPr>
          <a:xfrm>
            <a:off x="413280" y="1733760"/>
            <a:ext cx="3913920" cy="1736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Calibri" pitchFamily="18"/>
                <a:ea typeface="Times New Roman" pitchFamily="1"/>
                <a:cs typeface="Arial" pitchFamily="2"/>
              </a:rPr>
              <a:t>« Leur guerre est touts noble et généreuse et a autant d’excuses et de beauté que cette maladie humaine peut en recevoir : elle n’a d’autre fondement parmi eux que la seule recherche de la valeur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143E252-E6FE-9945-9CEA-B52C10929B8A}"/>
              </a:ext>
            </a:extLst>
          </p:cNvPr>
          <p:cNvSpPr/>
          <p:nvPr/>
        </p:nvSpPr>
        <p:spPr>
          <a:xfrm>
            <a:off x="0" y="0"/>
            <a:ext cx="1219176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EAEBEB"/>
              </a:gs>
              <a:gs pos="100000">
                <a:srgbClr val="CDCEB9"/>
              </a:gs>
            </a:gsLst>
            <a:lin ang="5400000"/>
          </a:gradFill>
          <a:ln>
            <a:noFill/>
            <a:prstDash val="solid"/>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3" name="ZoneTexte 3">
            <a:extLst>
              <a:ext uri="{FF2B5EF4-FFF2-40B4-BE49-F238E27FC236}">
                <a16:creationId xmlns:a16="http://schemas.microsoft.com/office/drawing/2014/main" id="{E7D9893F-32E1-294F-9E98-9BD1FCEC687F}"/>
              </a:ext>
            </a:extLst>
          </p:cNvPr>
          <p:cNvSpPr/>
          <p:nvPr/>
        </p:nvSpPr>
        <p:spPr>
          <a:xfrm>
            <a:off x="4457160" y="450000"/>
            <a:ext cx="3277439"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2400" b="1" i="0" u="sng" strike="noStrike" kern="1200" spc="0">
                <a:ln>
                  <a:noFill/>
                </a:ln>
                <a:solidFill>
                  <a:srgbClr val="000000"/>
                </a:solidFill>
                <a:uFillTx/>
                <a:latin typeface="Calibri" pitchFamily="18"/>
                <a:ea typeface="Microsoft YaHei" pitchFamily="2"/>
                <a:cs typeface="Arial" pitchFamily="2"/>
              </a:rPr>
              <a:t>Conclusion</a:t>
            </a:r>
          </a:p>
        </p:txBody>
      </p:sp>
      <p:sp>
        <p:nvSpPr>
          <p:cNvPr id="4" name="ZoneTexte 4">
            <a:extLst>
              <a:ext uri="{FF2B5EF4-FFF2-40B4-BE49-F238E27FC236}">
                <a16:creationId xmlns:a16="http://schemas.microsoft.com/office/drawing/2014/main" id="{2F236BE5-9380-814F-87BB-B12E5CD4F1B4}"/>
              </a:ext>
            </a:extLst>
          </p:cNvPr>
          <p:cNvSpPr/>
          <p:nvPr/>
        </p:nvSpPr>
        <p:spPr>
          <a:xfrm>
            <a:off x="253080" y="6223320"/>
            <a:ext cx="56268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sng" strike="noStrike" kern="1200" spc="0">
                <a:ln>
                  <a:noFill/>
                </a:ln>
                <a:solidFill>
                  <a:srgbClr val="000000"/>
                </a:solidFill>
                <a:uFillTx/>
                <a:latin typeface="Calibri" pitchFamily="18"/>
                <a:ea typeface="Microsoft YaHei" pitchFamily="2"/>
                <a:cs typeface="Arial" pitchFamily="2"/>
              </a:rPr>
              <a:t>Sources</a:t>
            </a:r>
            <a:r>
              <a:rPr lang="fr-FR" sz="1800" b="0" i="0" u="none" strike="noStrike" kern="1200" spc="0">
                <a:ln>
                  <a:noFill/>
                </a:ln>
                <a:solidFill>
                  <a:srgbClr val="000000"/>
                </a:solidFill>
                <a:latin typeface="Calibri" pitchFamily="18"/>
                <a:ea typeface="Microsoft YaHei" pitchFamily="2"/>
                <a:cs typeface="Arial" pitchFamily="2"/>
              </a:rPr>
              <a:t> : </a:t>
            </a:r>
            <a:r>
              <a:rPr lang="fr-FR" sz="1800" b="0" i="0" u="none" strike="noStrike" kern="1200" spc="0">
                <a:ln>
                  <a:noFill/>
                </a:ln>
                <a:solidFill>
                  <a:srgbClr val="000000"/>
                </a:solidFill>
                <a:latin typeface="Calibri" pitchFamily="34"/>
                <a:ea typeface="Calibri" pitchFamily="1"/>
                <a:cs typeface="Times New Roman" pitchFamily="18"/>
              </a:rPr>
              <a:t>La dissertation sur œuvre et aimer-la-littérature</a:t>
            </a:r>
          </a:p>
        </p:txBody>
      </p:sp>
      <p:pic>
        <p:nvPicPr>
          <p:cNvPr id="5" name="Image 6">
            <a:extLst>
              <a:ext uri="{FF2B5EF4-FFF2-40B4-BE49-F238E27FC236}">
                <a16:creationId xmlns:a16="http://schemas.microsoft.com/office/drawing/2014/main" id="{CCA2C004-9AA4-7C4E-9EA6-ECA89791CB62}"/>
              </a:ext>
            </a:extLst>
          </p:cNvPr>
          <p:cNvPicPr>
            <a:picLocks noChangeAspect="1"/>
          </p:cNvPicPr>
          <p:nvPr/>
        </p:nvPicPr>
        <p:blipFill>
          <a:blip r:embed="rId3">
            <a:lum/>
            <a:alphaModFix/>
          </a:blip>
          <a:srcRect/>
          <a:stretch>
            <a:fillRect/>
          </a:stretch>
        </p:blipFill>
        <p:spPr>
          <a:xfrm>
            <a:off x="4457160" y="1184040"/>
            <a:ext cx="3277439" cy="4489560"/>
          </a:xfrm>
          <a:prstGeom prst="rect">
            <a:avLst/>
          </a:prstGeom>
          <a:noFill/>
          <a:ln>
            <a:noFill/>
          </a:ln>
        </p:spPr>
      </p:pic>
      <p:sp>
        <p:nvSpPr>
          <p:cNvPr id="6" name="ZoneTexte 8">
            <a:extLst>
              <a:ext uri="{FF2B5EF4-FFF2-40B4-BE49-F238E27FC236}">
                <a16:creationId xmlns:a16="http://schemas.microsoft.com/office/drawing/2014/main" id="{B3054DAF-669E-2A44-9F8B-B2913F6F4F99}"/>
              </a:ext>
            </a:extLst>
          </p:cNvPr>
          <p:cNvSpPr/>
          <p:nvPr/>
        </p:nvSpPr>
        <p:spPr>
          <a:xfrm>
            <a:off x="7416000" y="6223320"/>
            <a:ext cx="46828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Calibri" pitchFamily="18"/>
                <a:ea typeface="Microsoft YaHei" pitchFamily="2"/>
                <a:cs typeface="Arial" pitchFamily="2"/>
              </a:rPr>
              <a:t>CAGNARD Hugo, MONGE Anaïce, GINESTE Carla</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Words>
  <Application>Microsoft Macintosh PowerPoint</Application>
  <PresentationFormat>Grand écran</PresentationFormat>
  <Paragraphs>72</Paragraphs>
  <Slides>8</Slides>
  <Notes>8</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8</vt:i4>
      </vt:variant>
    </vt:vector>
  </HeadingPairs>
  <TitlesOfParts>
    <vt:vector size="24" baseType="lpstr">
      <vt:lpstr>Arial Unicode MS</vt:lpstr>
      <vt:lpstr>Microsoft YaHei</vt:lpstr>
      <vt:lpstr>SimSun</vt:lpstr>
      <vt:lpstr>Arial</vt:lpstr>
      <vt:lpstr>Calibri</vt:lpstr>
      <vt:lpstr>Calibri Light</vt:lpstr>
      <vt:lpstr>Helvetica Neue</vt:lpstr>
      <vt:lpstr>Lucida Sans</vt:lpstr>
      <vt:lpstr>Lucida Sans Unicode</vt:lpstr>
      <vt:lpstr>Segoe UI Symbol</vt:lpstr>
      <vt:lpstr>signika</vt:lpstr>
      <vt:lpstr>StarSymbol</vt:lpstr>
      <vt:lpstr>Tahoma</vt:lpstr>
      <vt:lpstr>Times New Roman</vt:lpstr>
      <vt:lpstr>Default</vt:lpstr>
      <vt:lpstr>Default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ghislaine zaneboni</cp:lastModifiedBy>
  <cp:revision>1</cp:revision>
  <dcterms:modified xsi:type="dcterms:W3CDTF">2021-05-14T17:34:00Z</dcterms:modified>
</cp:coreProperties>
</file>