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0" r:id="rId5"/>
    <p:sldId id="272" r:id="rId6"/>
    <p:sldId id="274" r:id="rId7"/>
    <p:sldId id="275" r:id="rId8"/>
    <p:sldId id="267" r:id="rId9"/>
    <p:sldId id="276" r:id="rId10"/>
    <p:sldId id="277" r:id="rId11"/>
    <p:sldId id="278" r:id="rId12"/>
    <p:sldId id="273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2F2F2"/>
    <a:srgbClr val="462340"/>
    <a:srgbClr val="4B374B"/>
    <a:srgbClr val="4A726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3696"/>
  </p:normalViewPr>
  <p:slideViewPr>
    <p:cSldViewPr snapToGrid="0">
      <p:cViewPr varScale="1">
        <p:scale>
          <a:sx n="152" d="100"/>
          <a:sy n="152" d="100"/>
        </p:scale>
        <p:origin x="20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1F9995-ABA5-4B84-A110-13D73B9367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FC55C-A306-4A55-B35A-6BA5203CC3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B64A6-5383-4553-9650-AE943B3D4590}" type="datetimeFigureOut">
              <a:rPr lang="en-US" smtClean="0"/>
              <a:t>5/15/21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C51AC-ACC0-4B35-8350-D8EA48E4E6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F829-76AE-4D6B-A09B-E771F87F6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CB224-3C4D-493C-AEF6-51FAC3CC7C4B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E0DF2-F06A-4107-A20D-CF99C15F57D9}" type="datetimeFigureOut">
              <a:rPr lang="en-US" noProof="0" smtClean="0"/>
              <a:t>5/15/21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9F48-E3F7-4432-94C0-BC9DA42EACBA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910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noProof="0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085F81-D49A-4915-8EEC-2A1A96AC0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140" y="5795479"/>
            <a:ext cx="2915816" cy="258532"/>
          </a:xfrm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>
              <a:buNone/>
              <a:defRPr lang="en-US" sz="1200" b="0" spc="3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/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013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accent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00940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E619-4CA9-4A22-920F-20396BF50470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49342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473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D117CE-38D2-4C42-9DB4-4A2E280B0DDF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537828-887B-41E4-BAE4-D56B689E999B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C30B13EC-FDE4-4948-916D-4C19A15AA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CB14C0-E2E4-43A3-BF4F-3245EC9D047E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05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F7B2FA-9CC6-4114-86A4-1AFC7AB8DC4E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CEB9D3-1AE0-4506-94BF-5A0560B20E83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C22B8D4B-39B9-4EAD-AE41-4C1E961EAF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EF5E30-7D94-4346-8B55-79B1AFC23045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16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Cu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E5F57C8-1811-4EED-A1DD-F65E022CFF71}"/>
              </a:ext>
            </a:extLst>
          </p:cNvPr>
          <p:cNvSpPr>
            <a:spLocks/>
          </p:cNvSpPr>
          <p:nvPr/>
        </p:nvSpPr>
        <p:spPr bwMode="auto">
          <a:xfrm rot="20994946">
            <a:off x="-308388" y="270107"/>
            <a:ext cx="12759629" cy="3500921"/>
          </a:xfrm>
          <a:custGeom>
            <a:avLst/>
            <a:gdLst>
              <a:gd name="connsiteX0" fmla="*/ 10516035 w 12759629"/>
              <a:gd name="connsiteY0" fmla="*/ 2541856 h 3500921"/>
              <a:gd name="connsiteX1" fmla="*/ 12070532 w 12759629"/>
              <a:gd name="connsiteY1" fmla="*/ 3047516 h 3500921"/>
              <a:gd name="connsiteX2" fmla="*/ 12340450 w 12759629"/>
              <a:gd name="connsiteY2" fmla="*/ 3189806 h 3500921"/>
              <a:gd name="connsiteX3" fmla="*/ 12320059 w 12759629"/>
              <a:gd name="connsiteY3" fmla="*/ 3304463 h 3500921"/>
              <a:gd name="connsiteX4" fmla="*/ 12187055 w 12759629"/>
              <a:gd name="connsiteY4" fmla="*/ 3237627 h 3500921"/>
              <a:gd name="connsiteX5" fmla="*/ 9703854 w 12759629"/>
              <a:gd name="connsiteY5" fmla="*/ 2636906 h 3500921"/>
              <a:gd name="connsiteX6" fmla="*/ 6410869 w 12759629"/>
              <a:gd name="connsiteY6" fmla="*/ 3114646 h 3500921"/>
              <a:gd name="connsiteX7" fmla="*/ 3103029 w 12759629"/>
              <a:gd name="connsiteY7" fmla="*/ 3500820 h 3500921"/>
              <a:gd name="connsiteX8" fmla="*/ 27535 w 12759629"/>
              <a:gd name="connsiteY8" fmla="*/ 2961569 h 3500921"/>
              <a:gd name="connsiteX9" fmla="*/ 0 w 12759629"/>
              <a:gd name="connsiteY9" fmla="*/ 2948829 h 3500921"/>
              <a:gd name="connsiteX10" fmla="*/ 6084 w 12759629"/>
              <a:gd name="connsiteY10" fmla="*/ 2914623 h 3500921"/>
              <a:gd name="connsiteX11" fmla="*/ 36566 w 12759629"/>
              <a:gd name="connsiteY11" fmla="*/ 2929330 h 3500921"/>
              <a:gd name="connsiteX12" fmla="*/ 3107981 w 12759629"/>
              <a:gd name="connsiteY12" fmla="*/ 3484895 h 3500921"/>
              <a:gd name="connsiteX13" fmla="*/ 6410869 w 12759629"/>
              <a:gd name="connsiteY13" fmla="*/ 3035023 h 3500921"/>
              <a:gd name="connsiteX14" fmla="*/ 9693950 w 12759629"/>
              <a:gd name="connsiteY14" fmla="*/ 2477659 h 3500921"/>
              <a:gd name="connsiteX15" fmla="*/ 10516035 w 12759629"/>
              <a:gd name="connsiteY15" fmla="*/ 2541856 h 3500921"/>
              <a:gd name="connsiteX16" fmla="*/ 10663864 w 12759629"/>
              <a:gd name="connsiteY16" fmla="*/ 1743885 h 3500921"/>
              <a:gd name="connsiteX17" fmla="*/ 12361031 w 12759629"/>
              <a:gd name="connsiteY17" fmla="*/ 2490300 h 3500921"/>
              <a:gd name="connsiteX18" fmla="*/ 12452364 w 12759629"/>
              <a:gd name="connsiteY18" fmla="*/ 2560519 h 3500921"/>
              <a:gd name="connsiteX19" fmla="*/ 12394470 w 12759629"/>
              <a:gd name="connsiteY19" fmla="*/ 2886055 h 3500921"/>
              <a:gd name="connsiteX20" fmla="*/ 12350704 w 12759629"/>
              <a:gd name="connsiteY20" fmla="*/ 2856440 h 3500921"/>
              <a:gd name="connsiteX21" fmla="*/ 9674113 w 12759629"/>
              <a:gd name="connsiteY21" fmla="*/ 2079999 h 3500921"/>
              <a:gd name="connsiteX22" fmla="*/ 6410950 w 12759629"/>
              <a:gd name="connsiteY22" fmla="*/ 2820279 h 3500921"/>
              <a:gd name="connsiteX23" fmla="*/ 3123029 w 12759629"/>
              <a:gd name="connsiteY23" fmla="*/ 3433200 h 3500921"/>
              <a:gd name="connsiteX24" fmla="*/ 64774 w 12759629"/>
              <a:gd name="connsiteY24" fmla="*/ 2832803 h 3500921"/>
              <a:gd name="connsiteX25" fmla="*/ 24504 w 12759629"/>
              <a:gd name="connsiteY25" fmla="*/ 2811044 h 3500921"/>
              <a:gd name="connsiteX26" fmla="*/ 47732 w 12759629"/>
              <a:gd name="connsiteY26" fmla="*/ 2680435 h 3500921"/>
              <a:gd name="connsiteX27" fmla="*/ 97636 w 12759629"/>
              <a:gd name="connsiteY27" fmla="*/ 2708386 h 3500921"/>
              <a:gd name="connsiteX28" fmla="*/ 3137884 w 12759629"/>
              <a:gd name="connsiteY28" fmla="*/ 3361559 h 3500921"/>
              <a:gd name="connsiteX29" fmla="*/ 6410950 w 12759629"/>
              <a:gd name="connsiteY29" fmla="*/ 2565559 h 3500921"/>
              <a:gd name="connsiteX30" fmla="*/ 9649354 w 12759629"/>
              <a:gd name="connsiteY30" fmla="*/ 1697920 h 3500921"/>
              <a:gd name="connsiteX31" fmla="*/ 10663864 w 12759629"/>
              <a:gd name="connsiteY31" fmla="*/ 1743885 h 3500921"/>
              <a:gd name="connsiteX32" fmla="*/ 10969792 w 12759629"/>
              <a:gd name="connsiteY32" fmla="*/ 889041 h 3500921"/>
              <a:gd name="connsiteX33" fmla="*/ 12565593 w 12759629"/>
              <a:gd name="connsiteY33" fmla="*/ 1623395 h 3500921"/>
              <a:gd name="connsiteX34" fmla="*/ 12612354 w 12759629"/>
              <a:gd name="connsiteY34" fmla="*/ 1660905 h 3500921"/>
              <a:gd name="connsiteX35" fmla="*/ 12489095 w 12759629"/>
              <a:gd name="connsiteY35" fmla="*/ 2353982 h 3500921"/>
              <a:gd name="connsiteX36" fmla="*/ 12488942 w 12759629"/>
              <a:gd name="connsiteY36" fmla="*/ 2353851 h 3500921"/>
              <a:gd name="connsiteX37" fmla="*/ 9633837 w 12759629"/>
              <a:gd name="connsiteY37" fmla="*/ 1455647 h 3500921"/>
              <a:gd name="connsiteX38" fmla="*/ 6410394 w 12759629"/>
              <a:gd name="connsiteY38" fmla="*/ 2398498 h 3500921"/>
              <a:gd name="connsiteX39" fmla="*/ 3147339 w 12759629"/>
              <a:gd name="connsiteY39" fmla="*/ 3281676 h 3500921"/>
              <a:gd name="connsiteX40" fmla="*/ 120302 w 12759629"/>
              <a:gd name="connsiteY40" fmla="*/ 2620525 h 3500921"/>
              <a:gd name="connsiteX41" fmla="*/ 64391 w 12759629"/>
              <a:gd name="connsiteY41" fmla="*/ 2586765 h 3500921"/>
              <a:gd name="connsiteX42" fmla="*/ 129014 w 12759629"/>
              <a:gd name="connsiteY42" fmla="*/ 2223396 h 3500921"/>
              <a:gd name="connsiteX43" fmla="*/ 207516 w 12759629"/>
              <a:gd name="connsiteY43" fmla="*/ 2271822 h 3500921"/>
              <a:gd name="connsiteX44" fmla="*/ 3196854 w 12759629"/>
              <a:gd name="connsiteY44" fmla="*/ 2875891 h 3500921"/>
              <a:gd name="connsiteX45" fmla="*/ 6410395 w 12759629"/>
              <a:gd name="connsiteY45" fmla="*/ 1805735 h 3500921"/>
              <a:gd name="connsiteX46" fmla="*/ 9579371 w 12759629"/>
              <a:gd name="connsiteY46" fmla="*/ 846970 h 3500921"/>
              <a:gd name="connsiteX47" fmla="*/ 10969792 w 12759629"/>
              <a:gd name="connsiteY47" fmla="*/ 889041 h 3500921"/>
              <a:gd name="connsiteX48" fmla="*/ 12695153 w 12759629"/>
              <a:gd name="connsiteY48" fmla="*/ 821327 h 3500921"/>
              <a:gd name="connsiteX49" fmla="*/ 12759629 w 12759629"/>
              <a:gd name="connsiteY49" fmla="*/ 832794 h 3500921"/>
              <a:gd name="connsiteX50" fmla="*/ 12754040 w 12759629"/>
              <a:gd name="connsiteY50" fmla="*/ 864218 h 3500921"/>
              <a:gd name="connsiteX51" fmla="*/ 9634801 w 12759629"/>
              <a:gd name="connsiteY51" fmla="*/ 277064 h 3500921"/>
              <a:gd name="connsiteX52" fmla="*/ 12174055 w 12759629"/>
              <a:gd name="connsiteY52" fmla="*/ 728654 h 3500921"/>
              <a:gd name="connsiteX53" fmla="*/ 12314087 w 12759629"/>
              <a:gd name="connsiteY53" fmla="*/ 809460 h 3500921"/>
              <a:gd name="connsiteX54" fmla="*/ 12513862 w 12759629"/>
              <a:gd name="connsiteY54" fmla="*/ 939924 h 3500921"/>
              <a:gd name="connsiteX55" fmla="*/ 12714277 w 12759629"/>
              <a:gd name="connsiteY55" fmla="*/ 1087803 h 3500921"/>
              <a:gd name="connsiteX56" fmla="*/ 12643623 w 12759629"/>
              <a:gd name="connsiteY56" fmla="*/ 1485082 h 3500921"/>
              <a:gd name="connsiteX57" fmla="*/ 12600454 w 12759629"/>
              <a:gd name="connsiteY57" fmla="*/ 1452040 h 3500921"/>
              <a:gd name="connsiteX58" fmla="*/ 9589210 w 12759629"/>
              <a:gd name="connsiteY58" fmla="*/ 735230 h 3500921"/>
              <a:gd name="connsiteX59" fmla="*/ 6425088 w 12759629"/>
              <a:gd name="connsiteY59" fmla="*/ 1694315 h 3500921"/>
              <a:gd name="connsiteX60" fmla="*/ 3221352 w 12759629"/>
              <a:gd name="connsiteY60" fmla="*/ 2804625 h 3500921"/>
              <a:gd name="connsiteX61" fmla="*/ 227896 w 12759629"/>
              <a:gd name="connsiteY61" fmla="*/ 2237254 h 3500921"/>
              <a:gd name="connsiteX62" fmla="*/ 136311 w 12759629"/>
              <a:gd name="connsiteY62" fmla="*/ 2182365 h 3500921"/>
              <a:gd name="connsiteX63" fmla="*/ 209053 w 12759629"/>
              <a:gd name="connsiteY63" fmla="*/ 1773343 h 3500921"/>
              <a:gd name="connsiteX64" fmla="*/ 316297 w 12759629"/>
              <a:gd name="connsiteY64" fmla="*/ 1834690 h 3500921"/>
              <a:gd name="connsiteX65" fmla="*/ 3216401 w 12759629"/>
              <a:gd name="connsiteY65" fmla="*/ 2350950 h 3500921"/>
              <a:gd name="connsiteX66" fmla="*/ 6425087 w 12759629"/>
              <a:gd name="connsiteY66" fmla="*/ 1240640 h 3500921"/>
              <a:gd name="connsiteX67" fmla="*/ 8321580 w 12759629"/>
              <a:gd name="connsiteY67" fmla="*/ 548189 h 3500921"/>
              <a:gd name="connsiteX68" fmla="*/ 9584258 w 12759629"/>
              <a:gd name="connsiteY68" fmla="*/ 281555 h 3500921"/>
              <a:gd name="connsiteX69" fmla="*/ 8076887 w 12759629"/>
              <a:gd name="connsiteY69" fmla="*/ 0 h 3500921"/>
              <a:gd name="connsiteX70" fmla="*/ 9077142 w 12759629"/>
              <a:gd name="connsiteY70" fmla="*/ 177888 h 3500921"/>
              <a:gd name="connsiteX71" fmla="*/ 8801496 w 12759629"/>
              <a:gd name="connsiteY71" fmla="*/ 241291 h 3500921"/>
              <a:gd name="connsiteX72" fmla="*/ 6485520 w 12759629"/>
              <a:gd name="connsiteY72" fmla="*/ 1101274 h 3500921"/>
              <a:gd name="connsiteX73" fmla="*/ 3365985 w 12759629"/>
              <a:gd name="connsiteY73" fmla="*/ 2267067 h 3500921"/>
              <a:gd name="connsiteX74" fmla="*/ 393929 w 12759629"/>
              <a:gd name="connsiteY74" fmla="*/ 1766952 h 3500921"/>
              <a:gd name="connsiteX75" fmla="*/ 227146 w 12759629"/>
              <a:gd name="connsiteY75" fmla="*/ 1671603 h 3500921"/>
              <a:gd name="connsiteX76" fmla="*/ 298125 w 12759629"/>
              <a:gd name="connsiteY76" fmla="*/ 1272495 h 3500921"/>
              <a:gd name="connsiteX77" fmla="*/ 466713 w 12759629"/>
              <a:gd name="connsiteY77" fmla="*/ 1365124 h 3500921"/>
              <a:gd name="connsiteX78" fmla="*/ 3346178 w 12759629"/>
              <a:gd name="connsiteY78" fmla="*/ 1817461 h 3500921"/>
              <a:gd name="connsiteX79" fmla="*/ 6470665 w 12759629"/>
              <a:gd name="connsiteY79" fmla="*/ 651668 h 3500921"/>
              <a:gd name="connsiteX80" fmla="*/ 7856352 w 12759629"/>
              <a:gd name="connsiteY80" fmla="*/ 73683 h 35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59629" h="3500921">
                <a:moveTo>
                  <a:pt x="10516035" y="2541856"/>
                </a:moveTo>
                <a:cubicBezTo>
                  <a:pt x="11030903" y="2624900"/>
                  <a:pt x="11548218" y="2790173"/>
                  <a:pt x="12070532" y="3047516"/>
                </a:cubicBezTo>
                <a:lnTo>
                  <a:pt x="12340450" y="3189806"/>
                </a:lnTo>
                <a:lnTo>
                  <a:pt x="12320059" y="3304463"/>
                </a:lnTo>
                <a:lnTo>
                  <a:pt x="12187055" y="3237627"/>
                </a:lnTo>
                <a:cubicBezTo>
                  <a:pt x="11350964" y="2834721"/>
                  <a:pt x="10524624" y="2642878"/>
                  <a:pt x="9703854" y="2636906"/>
                </a:cubicBezTo>
                <a:cubicBezTo>
                  <a:pt x="8604542" y="2609038"/>
                  <a:pt x="7510181" y="2915588"/>
                  <a:pt x="6410869" y="3114646"/>
                </a:cubicBezTo>
                <a:cubicBezTo>
                  <a:pt x="5311558" y="3349536"/>
                  <a:pt x="4207293" y="3484895"/>
                  <a:pt x="3103029" y="3500820"/>
                </a:cubicBezTo>
                <a:cubicBezTo>
                  <a:pt x="2072424" y="3504552"/>
                  <a:pt x="1041819" y="3406811"/>
                  <a:pt x="27535" y="2961569"/>
                </a:cubicBezTo>
                <a:lnTo>
                  <a:pt x="0" y="2948829"/>
                </a:lnTo>
                <a:lnTo>
                  <a:pt x="6084" y="2914623"/>
                </a:lnTo>
                <a:lnTo>
                  <a:pt x="36566" y="2929330"/>
                </a:lnTo>
                <a:cubicBezTo>
                  <a:pt x="1046771" y="3391821"/>
                  <a:pt x="2077376" y="3496093"/>
                  <a:pt x="3107981" y="3484895"/>
                </a:cubicBezTo>
                <a:cubicBezTo>
                  <a:pt x="4212245" y="3461008"/>
                  <a:pt x="5311557" y="3305743"/>
                  <a:pt x="6410869" y="3035023"/>
                </a:cubicBezTo>
                <a:cubicBezTo>
                  <a:pt x="7510181" y="2808097"/>
                  <a:pt x="8599590" y="2469697"/>
                  <a:pt x="9693950" y="2477659"/>
                </a:cubicBezTo>
                <a:cubicBezTo>
                  <a:pt x="9967541" y="2476664"/>
                  <a:pt x="10241440" y="2497565"/>
                  <a:pt x="10516035" y="2541856"/>
                </a:cubicBezTo>
                <a:close/>
                <a:moveTo>
                  <a:pt x="10663864" y="1743885"/>
                </a:moveTo>
                <a:cubicBezTo>
                  <a:pt x="11223806" y="1839737"/>
                  <a:pt x="11787945" y="2065808"/>
                  <a:pt x="12361031" y="2490300"/>
                </a:cubicBezTo>
                <a:lnTo>
                  <a:pt x="12452364" y="2560519"/>
                </a:lnTo>
                <a:lnTo>
                  <a:pt x="12394470" y="2886055"/>
                </a:lnTo>
                <a:lnTo>
                  <a:pt x="12350704" y="2856440"/>
                </a:lnTo>
                <a:cubicBezTo>
                  <a:pt x="11444342" y="2270184"/>
                  <a:pt x="10559227" y="2047662"/>
                  <a:pt x="9674113" y="2079999"/>
                </a:cubicBezTo>
                <a:cubicBezTo>
                  <a:pt x="8584741" y="2107859"/>
                  <a:pt x="7505273" y="2521779"/>
                  <a:pt x="6410950" y="2820279"/>
                </a:cubicBezTo>
                <a:cubicBezTo>
                  <a:pt x="5321578" y="3162559"/>
                  <a:pt x="4222304" y="3385439"/>
                  <a:pt x="3123029" y="3433200"/>
                </a:cubicBezTo>
                <a:cubicBezTo>
                  <a:pt x="2092458" y="3466780"/>
                  <a:pt x="1066240" y="3346448"/>
                  <a:pt x="64774" y="2832803"/>
                </a:cubicBezTo>
                <a:lnTo>
                  <a:pt x="24504" y="2811044"/>
                </a:lnTo>
                <a:lnTo>
                  <a:pt x="47732" y="2680435"/>
                </a:lnTo>
                <a:lnTo>
                  <a:pt x="97636" y="2708386"/>
                </a:lnTo>
                <a:cubicBezTo>
                  <a:pt x="1090380" y="3240061"/>
                  <a:pt x="2111955" y="3424990"/>
                  <a:pt x="3137884" y="3361559"/>
                </a:cubicBezTo>
                <a:cubicBezTo>
                  <a:pt x="4232207" y="3297879"/>
                  <a:pt x="5326530" y="2951619"/>
                  <a:pt x="6410950" y="2565559"/>
                </a:cubicBezTo>
                <a:cubicBezTo>
                  <a:pt x="7495369" y="2191439"/>
                  <a:pt x="8569886" y="1777519"/>
                  <a:pt x="9649354" y="1697920"/>
                </a:cubicBezTo>
                <a:cubicBezTo>
                  <a:pt x="9986687" y="1675532"/>
                  <a:pt x="10324505" y="1685793"/>
                  <a:pt x="10663864" y="1743885"/>
                </a:cubicBezTo>
                <a:close/>
                <a:moveTo>
                  <a:pt x="10969792" y="889041"/>
                </a:moveTo>
                <a:cubicBezTo>
                  <a:pt x="11494753" y="992910"/>
                  <a:pt x="12025114" y="1215559"/>
                  <a:pt x="12565593" y="1623395"/>
                </a:cubicBezTo>
                <a:lnTo>
                  <a:pt x="12612354" y="1660905"/>
                </a:lnTo>
                <a:lnTo>
                  <a:pt x="12489095" y="2353982"/>
                </a:lnTo>
                <a:lnTo>
                  <a:pt x="12488942" y="2353851"/>
                </a:lnTo>
                <a:cubicBezTo>
                  <a:pt x="11517970" y="1566603"/>
                  <a:pt x="10574007" y="1375584"/>
                  <a:pt x="9633837" y="1455647"/>
                </a:cubicBezTo>
                <a:cubicBezTo>
                  <a:pt x="8559356" y="1547147"/>
                  <a:pt x="7489826" y="1988736"/>
                  <a:pt x="6410394" y="2398498"/>
                </a:cubicBezTo>
                <a:cubicBezTo>
                  <a:pt x="5330962" y="2812239"/>
                  <a:pt x="4236674" y="3198132"/>
                  <a:pt x="3147339" y="3281676"/>
                </a:cubicBezTo>
                <a:cubicBezTo>
                  <a:pt x="2126087" y="3367457"/>
                  <a:pt x="1104834" y="3187502"/>
                  <a:pt x="120302" y="2620525"/>
                </a:cubicBezTo>
                <a:lnTo>
                  <a:pt x="64391" y="2586765"/>
                </a:lnTo>
                <a:lnTo>
                  <a:pt x="129014" y="2223396"/>
                </a:lnTo>
                <a:lnTo>
                  <a:pt x="207516" y="2271822"/>
                </a:lnTo>
                <a:cubicBezTo>
                  <a:pt x="1182202" y="2845122"/>
                  <a:pt x="2189528" y="3021347"/>
                  <a:pt x="3196854" y="2875891"/>
                </a:cubicBezTo>
                <a:cubicBezTo>
                  <a:pt x="4271335" y="2732674"/>
                  <a:pt x="5345816" y="2227432"/>
                  <a:pt x="6410395" y="1805735"/>
                </a:cubicBezTo>
                <a:cubicBezTo>
                  <a:pt x="7474973" y="1348233"/>
                  <a:pt x="8524696" y="978253"/>
                  <a:pt x="9579371" y="846970"/>
                </a:cubicBezTo>
                <a:cubicBezTo>
                  <a:pt x="10040791" y="798236"/>
                  <a:pt x="10503160" y="796713"/>
                  <a:pt x="10969792" y="889041"/>
                </a:cubicBezTo>
                <a:close/>
                <a:moveTo>
                  <a:pt x="12695153" y="821327"/>
                </a:moveTo>
                <a:lnTo>
                  <a:pt x="12759629" y="832794"/>
                </a:lnTo>
                <a:lnTo>
                  <a:pt x="12754040" y="864218"/>
                </a:lnTo>
                <a:close/>
                <a:moveTo>
                  <a:pt x="9634801" y="277064"/>
                </a:moveTo>
                <a:lnTo>
                  <a:pt x="12174055" y="728654"/>
                </a:lnTo>
                <a:lnTo>
                  <a:pt x="12314087" y="809460"/>
                </a:lnTo>
                <a:cubicBezTo>
                  <a:pt x="12380513" y="850280"/>
                  <a:pt x="12447102" y="893724"/>
                  <a:pt x="12513862" y="939924"/>
                </a:cubicBezTo>
                <a:lnTo>
                  <a:pt x="12714277" y="1087803"/>
                </a:lnTo>
                <a:lnTo>
                  <a:pt x="12643623" y="1485082"/>
                </a:lnTo>
                <a:lnTo>
                  <a:pt x="12600454" y="1452040"/>
                </a:lnTo>
                <a:cubicBezTo>
                  <a:pt x="11566786" y="703751"/>
                  <a:pt x="10577998" y="623304"/>
                  <a:pt x="9589210" y="735230"/>
                </a:cubicBezTo>
                <a:cubicBezTo>
                  <a:pt x="8534502" y="874516"/>
                  <a:pt x="7484746" y="1232681"/>
                  <a:pt x="6425088" y="1694315"/>
                </a:cubicBezTo>
                <a:cubicBezTo>
                  <a:pt x="5365430" y="2120133"/>
                  <a:pt x="4295867" y="2649420"/>
                  <a:pt x="3221352" y="2804625"/>
                </a:cubicBezTo>
                <a:cubicBezTo>
                  <a:pt x="2218638" y="2965053"/>
                  <a:pt x="1207219" y="2796697"/>
                  <a:pt x="227896" y="2237254"/>
                </a:cubicBezTo>
                <a:lnTo>
                  <a:pt x="136311" y="2182365"/>
                </a:lnTo>
                <a:lnTo>
                  <a:pt x="209053" y="1773343"/>
                </a:lnTo>
                <a:lnTo>
                  <a:pt x="316297" y="1834690"/>
                </a:lnTo>
                <a:cubicBezTo>
                  <a:pt x="1266678" y="2353048"/>
                  <a:pt x="2241539" y="2507646"/>
                  <a:pt x="3216401" y="2350950"/>
                </a:cubicBezTo>
                <a:cubicBezTo>
                  <a:pt x="4290915" y="2195745"/>
                  <a:pt x="5365428" y="1666458"/>
                  <a:pt x="6425087" y="1240640"/>
                </a:cubicBezTo>
                <a:cubicBezTo>
                  <a:pt x="7058903" y="966047"/>
                  <a:pt x="7687765" y="723291"/>
                  <a:pt x="8321580" y="548189"/>
                </a:cubicBezTo>
                <a:cubicBezTo>
                  <a:pt x="8742473" y="428801"/>
                  <a:pt x="9163364" y="337269"/>
                  <a:pt x="9584258" y="281555"/>
                </a:cubicBezTo>
                <a:close/>
                <a:moveTo>
                  <a:pt x="8076887" y="0"/>
                </a:moveTo>
                <a:lnTo>
                  <a:pt x="9077142" y="177888"/>
                </a:lnTo>
                <a:lnTo>
                  <a:pt x="8801496" y="241291"/>
                </a:lnTo>
                <a:cubicBezTo>
                  <a:pt x="8029504" y="437310"/>
                  <a:pt x="7261690" y="740197"/>
                  <a:pt x="6485520" y="1101274"/>
                </a:cubicBezTo>
                <a:cubicBezTo>
                  <a:pt x="5455578" y="1546902"/>
                  <a:pt x="4420685" y="2091999"/>
                  <a:pt x="3365985" y="2267067"/>
                </a:cubicBezTo>
                <a:cubicBezTo>
                  <a:pt x="2377204" y="2449844"/>
                  <a:pt x="1379719" y="2303903"/>
                  <a:pt x="393929" y="1766952"/>
                </a:cubicBezTo>
                <a:lnTo>
                  <a:pt x="227146" y="1671603"/>
                </a:lnTo>
                <a:lnTo>
                  <a:pt x="298125" y="1272495"/>
                </a:lnTo>
                <a:lnTo>
                  <a:pt x="466713" y="1365124"/>
                </a:lnTo>
                <a:cubicBezTo>
                  <a:pt x="1420551" y="1863855"/>
                  <a:pt x="2389893" y="1992778"/>
                  <a:pt x="3346178" y="1817461"/>
                </a:cubicBezTo>
                <a:cubicBezTo>
                  <a:pt x="4400879" y="1642393"/>
                  <a:pt x="5440723" y="1097296"/>
                  <a:pt x="6470665" y="651668"/>
                </a:cubicBezTo>
                <a:cubicBezTo>
                  <a:pt x="6931168" y="433828"/>
                  <a:pt x="7394457" y="238369"/>
                  <a:pt x="7856352" y="73683"/>
                </a:cubicBezTo>
                <a:close/>
              </a:path>
            </a:pathLst>
          </a:custGeom>
          <a:gradFill flip="none" rotWithShape="1">
            <a:gsLst>
              <a:gs pos="23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776770" y="4752155"/>
            <a:ext cx="9680574" cy="131096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400" b="0" i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BDC404-2F32-43B2-8FF8-F44E737B7739}"/>
              </a:ext>
            </a:extLst>
          </p:cNvPr>
          <p:cNvSpPr/>
          <p:nvPr userDrawn="1"/>
        </p:nvSpPr>
        <p:spPr>
          <a:xfrm>
            <a:off x="1" y="1"/>
            <a:ext cx="4716581" cy="4149353"/>
          </a:xfrm>
          <a:custGeom>
            <a:avLst/>
            <a:gdLst>
              <a:gd name="connsiteX0" fmla="*/ 0 w 4716581"/>
              <a:gd name="connsiteY0" fmla="*/ 0 h 4149353"/>
              <a:gd name="connsiteX1" fmla="*/ 4324798 w 4716581"/>
              <a:gd name="connsiteY1" fmla="*/ 0 h 4149353"/>
              <a:gd name="connsiteX2" fmla="*/ 4385617 w 4716581"/>
              <a:gd name="connsiteY2" fmla="*/ 100111 h 4149353"/>
              <a:gd name="connsiteX3" fmla="*/ 4716581 w 4716581"/>
              <a:gd name="connsiteY3" fmla="*/ 1407189 h 4149353"/>
              <a:gd name="connsiteX4" fmla="*/ 1974417 w 4716581"/>
              <a:gd name="connsiteY4" fmla="*/ 4149353 h 4149353"/>
              <a:gd name="connsiteX5" fmla="*/ 35414 w 4716581"/>
              <a:gd name="connsiteY5" fmla="*/ 3346192 h 4149353"/>
              <a:gd name="connsiteX6" fmla="*/ 0 w 4716581"/>
              <a:gd name="connsiteY6" fmla="*/ 3307226 h 41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581" h="4149353">
                <a:moveTo>
                  <a:pt x="0" y="0"/>
                </a:moveTo>
                <a:lnTo>
                  <a:pt x="4324798" y="0"/>
                </a:lnTo>
                <a:lnTo>
                  <a:pt x="4385617" y="100111"/>
                </a:lnTo>
                <a:cubicBezTo>
                  <a:pt x="4596688" y="488657"/>
                  <a:pt x="4716581" y="933922"/>
                  <a:pt x="4716581" y="1407189"/>
                </a:cubicBezTo>
                <a:cubicBezTo>
                  <a:pt x="4716581" y="2921644"/>
                  <a:pt x="3488872" y="4149353"/>
                  <a:pt x="1974417" y="4149353"/>
                </a:cubicBezTo>
                <a:cubicBezTo>
                  <a:pt x="1217190" y="4149353"/>
                  <a:pt x="531649" y="3842426"/>
                  <a:pt x="35414" y="3346192"/>
                </a:cubicBezTo>
                <a:lnTo>
                  <a:pt x="0" y="3307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7D3D51C-EF1C-4FF2-AB62-ADC1DF32A28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4524507" cy="3957278"/>
          </a:xfrm>
          <a:custGeom>
            <a:avLst/>
            <a:gdLst>
              <a:gd name="connsiteX0" fmla="*/ 8414 w 4524507"/>
              <a:gd name="connsiteY0" fmla="*/ 0 h 3957278"/>
              <a:gd name="connsiteX1" fmla="*/ 4048912 w 4524507"/>
              <a:gd name="connsiteY1" fmla="*/ 0 h 3957278"/>
              <a:gd name="connsiteX2" fmla="*/ 4098256 w 4524507"/>
              <a:gd name="connsiteY2" fmla="*/ 65987 h 3957278"/>
              <a:gd name="connsiteX3" fmla="*/ 4524507 w 4524507"/>
              <a:gd name="connsiteY3" fmla="*/ 1461436 h 3957278"/>
              <a:gd name="connsiteX4" fmla="*/ 2028663 w 4524507"/>
              <a:gd name="connsiteY4" fmla="*/ 3957278 h 3957278"/>
              <a:gd name="connsiteX5" fmla="*/ 102748 w 4524507"/>
              <a:gd name="connsiteY5" fmla="*/ 3049023 h 3957278"/>
              <a:gd name="connsiteX6" fmla="*/ 0 w 4524507"/>
              <a:gd name="connsiteY6" fmla="*/ 2911620 h 3957278"/>
              <a:gd name="connsiteX7" fmla="*/ 0 w 4524507"/>
              <a:gd name="connsiteY7" fmla="*/ 11253 h 39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507" h="3957278">
                <a:moveTo>
                  <a:pt x="8414" y="0"/>
                </a:moveTo>
                <a:lnTo>
                  <a:pt x="4048912" y="0"/>
                </a:lnTo>
                <a:lnTo>
                  <a:pt x="4098256" y="65987"/>
                </a:lnTo>
                <a:cubicBezTo>
                  <a:pt x="4367369" y="464326"/>
                  <a:pt x="4524507" y="944530"/>
                  <a:pt x="4524507" y="1461436"/>
                </a:cubicBezTo>
                <a:cubicBezTo>
                  <a:pt x="4524507" y="2839851"/>
                  <a:pt x="3407080" y="3957278"/>
                  <a:pt x="2028663" y="3957278"/>
                </a:cubicBezTo>
                <a:cubicBezTo>
                  <a:pt x="1253303" y="3957278"/>
                  <a:pt x="560523" y="3603717"/>
                  <a:pt x="102748" y="3049023"/>
                </a:cubicBezTo>
                <a:lnTo>
                  <a:pt x="0" y="2911620"/>
                </a:lnTo>
                <a:lnTo>
                  <a:pt x="0" y="11253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wrap="square" lIns="91440" tIns="457200" rIns="91440" bIns="45720" rtlCol="0" anchor="t" anchorCtr="1">
            <a:noAutofit/>
          </a:bodyPr>
          <a:lstStyle>
            <a:lvl1pPr>
              <a:defRPr lang="en-GB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76670" y="4475195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AD67CF-75C0-4B27-B3F2-C99382A990DA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D26E31-DFC7-4619-9B7C-D90ABC8CCB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13">
            <a:extLst>
              <a:ext uri="{FF2B5EF4-FFF2-40B4-BE49-F238E27FC236}">
                <a16:creationId xmlns:a16="http://schemas.microsoft.com/office/drawing/2014/main" id="{BBB6659B-6CE0-4853-BB6C-1DAC306ED28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57D515-267D-428B-AD8D-9917FC8D1170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023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71726A-1E0A-434B-A802-4FCC15A82D01}"/>
              </a:ext>
            </a:extLst>
          </p:cNvPr>
          <p:cNvSpPr/>
          <p:nvPr userDrawn="1"/>
        </p:nvSpPr>
        <p:spPr>
          <a:xfrm>
            <a:off x="2674071" y="21211"/>
            <a:ext cx="6843859" cy="6843859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3248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4B03F13-A59A-4526-9D17-27A3B8C63BCD}"/>
              </a:ext>
            </a:extLst>
          </p:cNvPr>
          <p:cNvSpPr/>
          <p:nvPr userDrawn="1"/>
        </p:nvSpPr>
        <p:spPr>
          <a:xfrm>
            <a:off x="-1" y="-16064"/>
            <a:ext cx="3981692" cy="2505614"/>
          </a:xfrm>
          <a:custGeom>
            <a:avLst/>
            <a:gdLst>
              <a:gd name="connsiteX0" fmla="*/ 0 w 3981692"/>
              <a:gd name="connsiteY0" fmla="*/ 0 h 2505614"/>
              <a:gd name="connsiteX1" fmla="*/ 3978183 w 3981692"/>
              <a:gd name="connsiteY1" fmla="*/ 0 h 2505614"/>
              <a:gd name="connsiteX2" fmla="*/ 3981692 w 3981692"/>
              <a:gd name="connsiteY2" fmla="*/ 54609 h 2505614"/>
              <a:gd name="connsiteX3" fmla="*/ 862315 w 3981692"/>
              <a:gd name="connsiteY3" fmla="*/ 2505614 h 2505614"/>
              <a:gd name="connsiteX4" fmla="*/ 233652 w 3981692"/>
              <a:gd name="connsiteY4" fmla="*/ 2455818 h 2505614"/>
              <a:gd name="connsiteX5" fmla="*/ 0 w 3981692"/>
              <a:gd name="connsiteY5" fmla="*/ 2408613 h 25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692" h="2505614">
                <a:moveTo>
                  <a:pt x="0" y="0"/>
                </a:moveTo>
                <a:lnTo>
                  <a:pt x="3978183" y="0"/>
                </a:lnTo>
                <a:lnTo>
                  <a:pt x="3981692" y="54609"/>
                </a:lnTo>
                <a:cubicBezTo>
                  <a:pt x="3981692" y="1408262"/>
                  <a:pt x="2585099" y="2505614"/>
                  <a:pt x="862315" y="2505614"/>
                </a:cubicBezTo>
                <a:cubicBezTo>
                  <a:pt x="646967" y="2505614"/>
                  <a:pt x="436716" y="2488468"/>
                  <a:pt x="233652" y="2455818"/>
                </a:cubicBezTo>
                <a:lnTo>
                  <a:pt x="0" y="2408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A1E45B6-C7EC-4687-B8D8-10D1DBC47018}"/>
              </a:ext>
            </a:extLst>
          </p:cNvPr>
          <p:cNvSpPr/>
          <p:nvPr userDrawn="1"/>
        </p:nvSpPr>
        <p:spPr>
          <a:xfrm>
            <a:off x="0" y="-16063"/>
            <a:ext cx="3795148" cy="2242063"/>
          </a:xfrm>
          <a:custGeom>
            <a:avLst/>
            <a:gdLst>
              <a:gd name="connsiteX0" fmla="*/ 0 w 3795148"/>
              <a:gd name="connsiteY0" fmla="*/ 0 h 2242063"/>
              <a:gd name="connsiteX1" fmla="*/ 3795148 w 3795148"/>
              <a:gd name="connsiteY1" fmla="*/ 0 h 2242063"/>
              <a:gd name="connsiteX2" fmla="*/ 3793988 w 3795148"/>
              <a:gd name="connsiteY2" fmla="*/ 18343 h 2242063"/>
              <a:gd name="connsiteX3" fmla="*/ 708660 w 3795148"/>
              <a:gd name="connsiteY3" fmla="*/ 2242063 h 2242063"/>
              <a:gd name="connsiteX4" fmla="*/ 83632 w 3795148"/>
              <a:gd name="connsiteY4" fmla="*/ 2191740 h 2242063"/>
              <a:gd name="connsiteX5" fmla="*/ 0 w 3795148"/>
              <a:gd name="connsiteY5" fmla="*/ 2174565 h 22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148" h="2242063">
                <a:moveTo>
                  <a:pt x="0" y="0"/>
                </a:moveTo>
                <a:lnTo>
                  <a:pt x="3795148" y="0"/>
                </a:lnTo>
                <a:lnTo>
                  <a:pt x="3793988" y="18343"/>
                </a:lnTo>
                <a:cubicBezTo>
                  <a:pt x="3635169" y="1267374"/>
                  <a:pt x="2314432" y="2242063"/>
                  <a:pt x="708660" y="2242063"/>
                </a:cubicBezTo>
                <a:cubicBezTo>
                  <a:pt x="494557" y="2242063"/>
                  <a:pt x="285522" y="2224735"/>
                  <a:pt x="83632" y="2191740"/>
                </a:cubicBezTo>
                <a:lnTo>
                  <a:pt x="0" y="2174565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8536E4F-F1FA-484F-8F59-EAADF890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10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ACE3D1-F863-4422-B475-730B2AEA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7325"/>
            <a:ext cx="5181600" cy="37396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C6DDB857-67CE-4444-B436-F7A2F6E06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886" y="2404377"/>
            <a:ext cx="5181600" cy="377258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4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AA5535-A3DD-490B-B233-9C9B84EEC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6326" y="1251145"/>
            <a:ext cx="6615674" cy="5596389"/>
          </a:xfrm>
          <a:custGeom>
            <a:avLst/>
            <a:gdLst>
              <a:gd name="connsiteX0" fmla="*/ 3621727 w 6615674"/>
              <a:gd name="connsiteY0" fmla="*/ 0 h 5596389"/>
              <a:gd name="connsiteX1" fmla="*/ 6416428 w 6615674"/>
              <a:gd name="connsiteY1" fmla="*/ 1317972 h 5596389"/>
              <a:gd name="connsiteX2" fmla="*/ 6615674 w 6615674"/>
              <a:gd name="connsiteY2" fmla="*/ 1584421 h 5596389"/>
              <a:gd name="connsiteX3" fmla="*/ 6615674 w 6615674"/>
              <a:gd name="connsiteY3" fmla="*/ 5596389 h 5596389"/>
              <a:gd name="connsiteX4" fmla="*/ 587989 w 6615674"/>
              <a:gd name="connsiteY4" fmla="*/ 5596389 h 5596389"/>
              <a:gd name="connsiteX5" fmla="*/ 437123 w 6615674"/>
              <a:gd name="connsiteY5" fmla="*/ 5348058 h 5596389"/>
              <a:gd name="connsiteX6" fmla="*/ 0 w 6615674"/>
              <a:gd name="connsiteY6" fmla="*/ 3621727 h 5596389"/>
              <a:gd name="connsiteX7" fmla="*/ 3621727 w 6615674"/>
              <a:gd name="connsiteY7" fmla="*/ 0 h 55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596389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596389"/>
                </a:lnTo>
                <a:lnTo>
                  <a:pt x="587989" y="5596389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ctr" anchorCtr="1">
            <a:noAutofit/>
          </a:bodyPr>
          <a:lstStyle>
            <a:lvl1pPr>
              <a:defRPr lang="en-US" sz="16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108634F-AB43-4931-97E0-C7125C9FD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4131946" cy="33794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77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F7D2858-2046-4CAD-A3EE-D0A4D0F2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3331"/>
            <a:ext cx="5157787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A9DBBF8-4A18-4CB1-A8AC-30C9B530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9199"/>
            <a:ext cx="5157787" cy="335046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3E81B2D-A79D-4DC3-B7DF-1E1E0F58E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7304" y="2123331"/>
            <a:ext cx="5183188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8C0B65ED-88D9-4E01-AD11-24590E2C7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304" y="2839199"/>
            <a:ext cx="5183188" cy="335046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436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BB6343A-FD10-4841-94C8-487A8E7E71C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576326" y="1251144"/>
            <a:ext cx="6615674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01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ABD40F-74C4-48BF-BEBE-FD456D424166}"/>
              </a:ext>
            </a:extLst>
          </p:cNvPr>
          <p:cNvSpPr/>
          <p:nvPr userDrawn="1"/>
        </p:nvSpPr>
        <p:spPr>
          <a:xfrm>
            <a:off x="4846320" y="0"/>
            <a:ext cx="7345680" cy="6907322"/>
          </a:xfrm>
          <a:custGeom>
            <a:avLst/>
            <a:gdLst>
              <a:gd name="connsiteX0" fmla="*/ 3543489 w 7345680"/>
              <a:gd name="connsiteY0" fmla="*/ 0 h 6907322"/>
              <a:gd name="connsiteX1" fmla="*/ 5432871 w 7345680"/>
              <a:gd name="connsiteY1" fmla="*/ 0 h 6907322"/>
              <a:gd name="connsiteX2" fmla="*/ 5609846 w 7345680"/>
              <a:gd name="connsiteY2" fmla="*/ 40446 h 6907322"/>
              <a:gd name="connsiteX3" fmla="*/ 7343079 w 7345680"/>
              <a:gd name="connsiteY3" fmla="*/ 915371 h 6907322"/>
              <a:gd name="connsiteX4" fmla="*/ 7345680 w 7345680"/>
              <a:gd name="connsiteY4" fmla="*/ 917602 h 6907322"/>
              <a:gd name="connsiteX5" fmla="*/ 7345680 w 7345680"/>
              <a:gd name="connsiteY5" fmla="*/ 6907322 h 6907322"/>
              <a:gd name="connsiteX6" fmla="*/ 822371 w 7345680"/>
              <a:gd name="connsiteY6" fmla="*/ 6907322 h 6907322"/>
              <a:gd name="connsiteX7" fmla="*/ 766511 w 7345680"/>
              <a:gd name="connsiteY7" fmla="*/ 6829539 h 6907322"/>
              <a:gd name="connsiteX8" fmla="*/ 0 w 7345680"/>
              <a:gd name="connsiteY8" fmla="*/ 4344739 h 6907322"/>
              <a:gd name="connsiteX9" fmla="*/ 3366514 w 7345680"/>
              <a:gd name="connsiteY9" fmla="*/ 40446 h 69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5680" h="6907322">
                <a:moveTo>
                  <a:pt x="3543489" y="0"/>
                </a:moveTo>
                <a:lnTo>
                  <a:pt x="5432871" y="0"/>
                </a:lnTo>
                <a:lnTo>
                  <a:pt x="5609846" y="40446"/>
                </a:lnTo>
                <a:cubicBezTo>
                  <a:pt x="6255171" y="204854"/>
                  <a:pt x="6844336" y="507805"/>
                  <a:pt x="7343079" y="915371"/>
                </a:cubicBezTo>
                <a:lnTo>
                  <a:pt x="7345680" y="917602"/>
                </a:lnTo>
                <a:lnTo>
                  <a:pt x="7345680" y="6907322"/>
                </a:lnTo>
                <a:lnTo>
                  <a:pt x="822371" y="6907322"/>
                </a:lnTo>
                <a:lnTo>
                  <a:pt x="766511" y="6829539"/>
                </a:lnTo>
                <a:cubicBezTo>
                  <a:pt x="282576" y="6120238"/>
                  <a:pt x="0" y="5265165"/>
                  <a:pt x="0" y="4344739"/>
                </a:cubicBezTo>
                <a:cubicBezTo>
                  <a:pt x="0" y="2273781"/>
                  <a:pt x="1430540" y="533670"/>
                  <a:pt x="3366514" y="40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4419"/>
            <a:ext cx="4006532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8BAA80-2B02-4FB1-AE39-6D8426AB4FB7}"/>
              </a:ext>
            </a:extLst>
          </p:cNvPr>
          <p:cNvSpPr/>
          <p:nvPr userDrawn="1"/>
        </p:nvSpPr>
        <p:spPr>
          <a:xfrm>
            <a:off x="5323076" y="314025"/>
            <a:ext cx="6868924" cy="6593297"/>
          </a:xfrm>
          <a:custGeom>
            <a:avLst/>
            <a:gdLst>
              <a:gd name="connsiteX0" fmla="*/ 4079984 w 6868924"/>
              <a:gd name="connsiteY0" fmla="*/ 0 h 6593297"/>
              <a:gd name="connsiteX1" fmla="*/ 6675233 w 6868924"/>
              <a:gd name="connsiteY1" fmla="*/ 931670 h 6593297"/>
              <a:gd name="connsiteX2" fmla="*/ 6868924 w 6868924"/>
              <a:gd name="connsiteY2" fmla="*/ 1107709 h 6593297"/>
              <a:gd name="connsiteX3" fmla="*/ 6868924 w 6868924"/>
              <a:gd name="connsiteY3" fmla="*/ 6593297 h 6593297"/>
              <a:gd name="connsiteX4" fmla="*/ 867282 w 6868924"/>
              <a:gd name="connsiteY4" fmla="*/ 6593297 h 6593297"/>
              <a:gd name="connsiteX5" fmla="*/ 810549 w 6868924"/>
              <a:gd name="connsiteY5" fmla="*/ 6521104 h 6593297"/>
              <a:gd name="connsiteX6" fmla="*/ 0 w 6868924"/>
              <a:gd name="connsiteY6" fmla="*/ 4079984 h 6593297"/>
              <a:gd name="connsiteX7" fmla="*/ 4079984 w 6868924"/>
              <a:gd name="connsiteY7" fmla="*/ 0 h 659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6593297">
                <a:moveTo>
                  <a:pt x="4079984" y="0"/>
                </a:moveTo>
                <a:cubicBezTo>
                  <a:pt x="5065808" y="0"/>
                  <a:pt x="5969971" y="349636"/>
                  <a:pt x="6675233" y="931670"/>
                </a:cubicBezTo>
                <a:lnTo>
                  <a:pt x="6868924" y="1107709"/>
                </a:lnTo>
                <a:lnTo>
                  <a:pt x="6868924" y="6593297"/>
                </a:lnTo>
                <a:lnTo>
                  <a:pt x="867282" y="6593297"/>
                </a:lnTo>
                <a:lnTo>
                  <a:pt x="810549" y="6521104"/>
                </a:lnTo>
                <a:cubicBezTo>
                  <a:pt x="301472" y="5840388"/>
                  <a:pt x="0" y="4995393"/>
                  <a:pt x="0" y="4079984"/>
                </a:cubicBezTo>
                <a:cubicBezTo>
                  <a:pt x="0" y="1826671"/>
                  <a:pt x="1826671" y="0"/>
                  <a:pt x="4079984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7859439-9F65-4FE4-AFB1-B035294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92" y="1480710"/>
            <a:ext cx="5144928" cy="4698602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2002298-DFBB-481C-BB65-B2B03B0D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324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6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7C6A0E-9AD9-4DAE-A8F9-47352997DD40}"/>
              </a:ext>
            </a:extLst>
          </p:cNvPr>
          <p:cNvSpPr/>
          <p:nvPr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8E37E15-2CF4-46CD-A97E-2366CDF20E8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2" y="1"/>
            <a:ext cx="4546213" cy="6179312"/>
          </a:xfrm>
          <a:custGeom>
            <a:avLst/>
            <a:gdLst>
              <a:gd name="connsiteX0" fmla="*/ 0 w 4546213"/>
              <a:gd name="connsiteY0" fmla="*/ 0 h 6179312"/>
              <a:gd name="connsiteX1" fmla="*/ 2966307 w 4546213"/>
              <a:gd name="connsiteY1" fmla="*/ 0 h 6179312"/>
              <a:gd name="connsiteX2" fmla="*/ 3072361 w 4546213"/>
              <a:gd name="connsiteY2" fmla="*/ 64429 h 6179312"/>
              <a:gd name="connsiteX3" fmla="*/ 4546213 w 4546213"/>
              <a:gd name="connsiteY3" fmla="*/ 2836413 h 6179312"/>
              <a:gd name="connsiteX4" fmla="*/ 1203314 w 4546213"/>
              <a:gd name="connsiteY4" fmla="*/ 6179312 h 6179312"/>
              <a:gd name="connsiteX5" fmla="*/ 209238 w 4546213"/>
              <a:gd name="connsiteY5" fmla="*/ 6029022 h 6179312"/>
              <a:gd name="connsiteX6" fmla="*/ 0 w 4546213"/>
              <a:gd name="connsiteY6" fmla="*/ 5952440 h 617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3" h="6179312">
                <a:moveTo>
                  <a:pt x="0" y="0"/>
                </a:moveTo>
                <a:lnTo>
                  <a:pt x="2966307" y="0"/>
                </a:lnTo>
                <a:lnTo>
                  <a:pt x="3072361" y="64429"/>
                </a:lnTo>
                <a:cubicBezTo>
                  <a:pt x="3961578" y="665172"/>
                  <a:pt x="4546213" y="1682518"/>
                  <a:pt x="4546213" y="2836413"/>
                </a:cubicBezTo>
                <a:cubicBezTo>
                  <a:pt x="4546213" y="4682645"/>
                  <a:pt x="3049546" y="6179312"/>
                  <a:pt x="1203314" y="6179312"/>
                </a:cubicBezTo>
                <a:cubicBezTo>
                  <a:pt x="857146" y="6179312"/>
                  <a:pt x="523266" y="6126695"/>
                  <a:pt x="209238" y="6029022"/>
                </a:cubicBezTo>
                <a:lnTo>
                  <a:pt x="0" y="5952440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1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5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500">
                <a:srgbClr val="FFFFFF">
                  <a:alpha val="70000"/>
                </a:srgbClr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CE1FD2D3-33AB-45C8-8460-A53DA1178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5E165C-C0B1-4DBC-9626-FFD61EB2A3C6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9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04A362-78AD-4F31-9FCF-66BA2DBDB3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0E096E-920F-4CEE-BF9A-07CA664FED2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9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i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0396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47620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609FE-43FB-456B-BAF9-6FC670B8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1484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9D659-7B46-41C1-9CA1-5746C1F3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522197"/>
            <a:ext cx="10980413" cy="365476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A1F076-A89C-4CB0-B989-3D0025F57611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C3D765-86AA-4427-A0B6-8B18C4317F1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5F01409D-0479-49CD-B8ED-E73E5F96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6A1F9-49AB-4FE6-BBD0-DD68FF6EB75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65" r:id="rId3"/>
    <p:sldLayoutId id="2147483666" r:id="rId4"/>
    <p:sldLayoutId id="2147483671" r:id="rId5"/>
    <p:sldLayoutId id="2147483663" r:id="rId6"/>
    <p:sldLayoutId id="2147483664" r:id="rId7"/>
    <p:sldLayoutId id="2147483660" r:id="rId8"/>
    <p:sldLayoutId id="2147483675" r:id="rId9"/>
    <p:sldLayoutId id="2147483661" r:id="rId10"/>
    <p:sldLayoutId id="2147483655" r:id="rId11"/>
    <p:sldLayoutId id="2147483667" r:id="rId12"/>
    <p:sldLayoutId id="2147483670" r:id="rId13"/>
    <p:sldLayoutId id="2147483672" r:id="rId14"/>
    <p:sldLayoutId id="2147483668" r:id="rId15"/>
    <p:sldLayoutId id="2147483669" r:id="rId16"/>
    <p:sldLayoutId id="2147483676" r:id="rId17"/>
    <p:sldLayoutId id="2147483677" r:id="rId18"/>
    <p:sldLayoutId id="2147483679" r:id="rId19"/>
    <p:sldLayoutId id="2147483680" r:id="rId20"/>
    <p:sldLayoutId id="2147483682" r:id="rId21"/>
    <p:sldLayoutId id="2147483683" r:id="rId22"/>
    <p:sldLayoutId id="214748368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1EF75A3-C09D-4991-B66E-2CADD8AFE1EC}"/>
              </a:ext>
            </a:extLst>
          </p:cNvPr>
          <p:cNvSpPr/>
          <p:nvPr/>
        </p:nvSpPr>
        <p:spPr>
          <a:xfrm>
            <a:off x="5254934" y="626558"/>
            <a:ext cx="1682133" cy="413354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Logo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1BF7DBB-67AA-4599-B44E-07D280BDF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TITLE</a:t>
            </a:r>
          </a:p>
        </p:txBody>
      </p:sp>
      <p:cxnSp>
        <p:nvCxnSpPr>
          <p:cNvPr id="17" name="Straight Connector 16" descr="divider line">
            <a:extLst>
              <a:ext uri="{FF2B5EF4-FFF2-40B4-BE49-F238E27FC236}">
                <a16:creationId xmlns:a16="http://schemas.microsoft.com/office/drawing/2014/main" id="{BA62D616-C355-46BC-B4B6-8254E2BE6EE7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13">
            <a:extLst>
              <a:ext uri="{FF2B5EF4-FFF2-40B4-BE49-F238E27FC236}">
                <a16:creationId xmlns:a16="http://schemas.microsoft.com/office/drawing/2014/main" id="{F5E856BA-8A49-437A-AC08-57B28491C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ECF636-D45E-4307-9E3A-89A2B59602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140" y="5795479"/>
            <a:ext cx="2915816" cy="258532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b="6897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210733" y="3769699"/>
            <a:ext cx="977053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u="sng" dirty="0">
                <a:latin typeface="Calibri" panose="020F0502020204030204" pitchFamily="34" charset="0"/>
              </a:rPr>
              <a:t>Le </a:t>
            </a:r>
            <a:r>
              <a:rPr lang="fr-FR" sz="4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Rouge</a:t>
            </a:r>
            <a:r>
              <a:rPr lang="fr-FR" sz="4400" u="sng" dirty="0">
                <a:latin typeface="Calibri" panose="020F0502020204030204" pitchFamily="34" charset="0"/>
              </a:rPr>
              <a:t> et Le </a:t>
            </a:r>
            <a:r>
              <a:rPr lang="fr-FR" sz="4400" b="1" u="sng" dirty="0">
                <a:latin typeface="Calibri" panose="020F0502020204030204" pitchFamily="34" charset="0"/>
              </a:rPr>
              <a:t>Noir</a:t>
            </a:r>
            <a:r>
              <a:rPr lang="fr-FR" sz="4400" dirty="0">
                <a:latin typeface="Calibri" panose="020F0502020204030204" pitchFamily="34" charset="0"/>
              </a:rPr>
              <a:t> - Stendhal</a:t>
            </a:r>
          </a:p>
          <a:p>
            <a:pPr algn="ctr"/>
            <a:r>
              <a:rPr lang="fr-FR" sz="4400" dirty="0">
                <a:latin typeface="Calibri" panose="020F0502020204030204" pitchFamily="34" charset="0"/>
              </a:rPr>
              <a:t>Etude composée des chapitres XXV à XXIX</a:t>
            </a:r>
          </a:p>
        </p:txBody>
      </p:sp>
    </p:spTree>
    <p:extLst>
      <p:ext uri="{BB962C8B-B14F-4D97-AF65-F5344CB8AC3E}">
        <p14:creationId xmlns:p14="http://schemas.microsoft.com/office/powerpoint/2010/main" val="290619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E62E09-7004-4A2E-958A-28DD809A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79" y="449059"/>
            <a:ext cx="2331721" cy="371881"/>
          </a:xfrm>
        </p:spPr>
        <p:txBody>
          <a:bodyPr/>
          <a:lstStyle/>
          <a:p>
            <a:r>
              <a:rPr lang="en-GB" dirty="0"/>
              <a:t>CONCLUSION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21A584-7071-4718-B256-83681FB5F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" t="14092" b="17652"/>
          <a:stretch/>
        </p:blipFill>
        <p:spPr>
          <a:xfrm>
            <a:off x="6273800" y="1649974"/>
            <a:ext cx="5918200" cy="5197560"/>
          </a:xfrm>
        </p:spPr>
      </p:pic>
      <p:sp>
        <p:nvSpPr>
          <p:cNvPr id="4" name="TextBox 3"/>
          <p:cNvSpPr txBox="1"/>
          <p:nvPr/>
        </p:nvSpPr>
        <p:spPr>
          <a:xfrm>
            <a:off x="350203" y="1003300"/>
            <a:ext cx="59235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®"/>
            </a:pPr>
            <a:r>
              <a:rPr lang="fr-FR" sz="2400" dirty="0"/>
              <a:t> vision </a:t>
            </a:r>
            <a:r>
              <a:rPr lang="fr-FR" sz="2400" b="1" dirty="0"/>
              <a:t>amère</a:t>
            </a:r>
            <a:r>
              <a:rPr lang="fr-FR" sz="2400" dirty="0"/>
              <a:t> de la </a:t>
            </a:r>
            <a:r>
              <a:rPr lang="fr-FR" sz="2400" b="1" dirty="0"/>
              <a:t>société</a:t>
            </a:r>
            <a:r>
              <a:rPr lang="fr-FR" sz="2400" dirty="0"/>
              <a:t> jugée comme </a:t>
            </a:r>
            <a:r>
              <a:rPr lang="fr-FR" sz="2400" b="1" dirty="0"/>
              <a:t>hypocrite</a:t>
            </a:r>
            <a:r>
              <a:rPr lang="fr-FR" sz="2400" dirty="0"/>
              <a:t> et </a:t>
            </a:r>
            <a:r>
              <a:rPr lang="fr-FR" sz="2400" b="1" dirty="0"/>
              <a:t>hostile</a:t>
            </a:r>
          </a:p>
          <a:p>
            <a:endParaRPr lang="fr-FR" sz="2400" dirty="0"/>
          </a:p>
          <a:p>
            <a:pPr marL="285750" indent="-285750">
              <a:buFont typeface="Symbol" panose="05050102010706020507" pitchFamily="18" charset="2"/>
              <a:buChar char="®"/>
            </a:pPr>
            <a:r>
              <a:rPr lang="fr-FR" sz="2400" dirty="0"/>
              <a:t> une entrée au séminaire de façon </a:t>
            </a:r>
            <a:r>
              <a:rPr lang="fr-FR" sz="2400" b="1" dirty="0"/>
              <a:t>péjorative</a:t>
            </a:r>
            <a:r>
              <a:rPr lang="fr-FR" sz="2400" dirty="0"/>
              <a:t> avec sa vision </a:t>
            </a:r>
            <a:r>
              <a:rPr lang="fr-FR" sz="2400" b="1" dirty="0"/>
              <a:t>inquiétante</a:t>
            </a:r>
          </a:p>
          <a:p>
            <a:endParaRPr lang="fr-FR" sz="2400" dirty="0"/>
          </a:p>
          <a:p>
            <a:pPr marL="285750" indent="-285750">
              <a:buFont typeface="Symbol" panose="05050102010706020507" pitchFamily="18" charset="2"/>
              <a:buChar char="®"/>
            </a:pPr>
            <a:r>
              <a:rPr lang="fr-FR" sz="2400" dirty="0"/>
              <a:t> omniprésence de la </a:t>
            </a:r>
            <a:r>
              <a:rPr lang="fr-FR" sz="2400" b="1" dirty="0"/>
              <a:t>religion</a:t>
            </a:r>
            <a:r>
              <a:rPr lang="fr-FR" sz="2400" dirty="0"/>
              <a:t> et de l’</a:t>
            </a:r>
            <a:r>
              <a:rPr lang="fr-FR" sz="2400" b="1" dirty="0"/>
              <a:t>étrange</a:t>
            </a:r>
            <a:r>
              <a:rPr lang="fr-FR" sz="2400" dirty="0"/>
              <a:t> avec la notion de </a:t>
            </a:r>
            <a:r>
              <a:rPr lang="fr-FR" sz="2400" b="1" dirty="0"/>
              <a:t>lugubre</a:t>
            </a:r>
          </a:p>
          <a:p>
            <a:endParaRPr lang="fr-FR" sz="2400" dirty="0"/>
          </a:p>
          <a:p>
            <a:pPr marL="285750" indent="-285750">
              <a:buFont typeface="Symbol" panose="05050102010706020507" pitchFamily="18" charset="2"/>
              <a:buChar char="®"/>
            </a:pPr>
            <a:r>
              <a:rPr lang="fr-FR" sz="2400" dirty="0"/>
              <a:t> passage </a:t>
            </a:r>
            <a:r>
              <a:rPr lang="fr-FR" sz="2400" b="1" dirty="0"/>
              <a:t>réaliste</a:t>
            </a:r>
          </a:p>
          <a:p>
            <a:endParaRPr lang="fr-FR" sz="2400" dirty="0"/>
          </a:p>
          <a:p>
            <a:pPr marL="285750" indent="-285750">
              <a:buFont typeface="Symbol" panose="05050102010706020507" pitchFamily="18" charset="2"/>
              <a:buChar char="®"/>
            </a:pPr>
            <a:r>
              <a:rPr lang="fr-FR" sz="2400" dirty="0"/>
              <a:t> </a:t>
            </a:r>
            <a:r>
              <a:rPr lang="fr-FR" sz="2400" b="1" dirty="0"/>
              <a:t>critique</a:t>
            </a:r>
            <a:r>
              <a:rPr lang="fr-FR" sz="2400" dirty="0"/>
              <a:t> sévère du </a:t>
            </a:r>
            <a:r>
              <a:rPr lang="fr-FR" sz="2400" b="1" dirty="0"/>
              <a:t>clergé</a:t>
            </a:r>
            <a:r>
              <a:rPr lang="fr-FR" sz="2400" dirty="0"/>
              <a:t> qui dénonce l'</a:t>
            </a:r>
            <a:r>
              <a:rPr lang="fr-FR" sz="2400" b="1" dirty="0"/>
              <a:t>hypocrisie</a:t>
            </a:r>
            <a:r>
              <a:rPr lang="fr-FR" sz="2400" dirty="0"/>
              <a:t> et le </a:t>
            </a:r>
            <a:r>
              <a:rPr lang="fr-FR" sz="2400" b="1" dirty="0"/>
              <a:t>matérialisme</a:t>
            </a:r>
            <a:r>
              <a:rPr lang="fr-FR" sz="2400" dirty="0"/>
              <a:t> des religieux</a:t>
            </a:r>
          </a:p>
        </p:txBody>
      </p:sp>
    </p:spTree>
    <p:extLst>
      <p:ext uri="{BB962C8B-B14F-4D97-AF65-F5344CB8AC3E}">
        <p14:creationId xmlns:p14="http://schemas.microsoft.com/office/powerpoint/2010/main" val="94841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910EC0-02EA-4D17-8424-64B22947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1365613"/>
            <a:ext cx="11497733" cy="35778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sz="1800" u="sng" dirty="0">
                <a:solidFill>
                  <a:schemeClr val="bg1"/>
                </a:solidFill>
              </a:rPr>
              <a:t>n</a:t>
            </a:r>
            <a:br>
              <a:rPr lang="fr-FR" u="sng" dirty="0"/>
            </a:br>
            <a:r>
              <a:rPr lang="fr-FR" u="sng" dirty="0"/>
              <a:t>I- La vision inquiétante du séminaire </a:t>
            </a:r>
            <a:br>
              <a:rPr lang="fr-FR" b="0" dirty="0"/>
            </a:br>
            <a:r>
              <a:rPr lang="fr-FR" b="0" dirty="0"/>
              <a:t> </a:t>
            </a:r>
            <a:br>
              <a:rPr lang="fr-FR" b="0" dirty="0"/>
            </a:br>
            <a:r>
              <a:rPr lang="fr-FR" u="sng" dirty="0"/>
              <a:t>II-Les étapes de l’évolution de Julien: un douloureux apprentissage</a:t>
            </a:r>
            <a:br>
              <a:rPr lang="fr-FR" b="0" dirty="0"/>
            </a:br>
            <a:br>
              <a:rPr lang="fr-FR" b="0" dirty="0"/>
            </a:br>
            <a:r>
              <a:rPr lang="fr-FR" u="sng" dirty="0"/>
              <a:t>III- La critique sociale la satire du Clergé </a:t>
            </a:r>
            <a:br>
              <a:rPr lang="fr-FR" sz="1400" b="0" dirty="0"/>
            </a:br>
            <a:r>
              <a:rPr lang="fr-FR" sz="1400" b="0" dirty="0"/>
              <a:t>  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467" y="342900"/>
            <a:ext cx="11497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Comment Stendhal fait la satire du Clergé à travers une vision inquiétante du séminaire ? 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451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796" y="504419"/>
            <a:ext cx="6404696" cy="448081"/>
          </a:xfrm>
        </p:spPr>
        <p:txBody>
          <a:bodyPr/>
          <a:lstStyle/>
          <a:p>
            <a:r>
              <a:rPr lang="fr-FR" u="sng" dirty="0"/>
              <a:t>I- La vision inquiétante du séminaire 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75E0DB-8B4F-485F-8415-F8F9045C1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24492" y="1802648"/>
            <a:ext cx="3238500" cy="379873"/>
          </a:xfrm>
        </p:spPr>
        <p:txBody>
          <a:bodyPr/>
          <a:lstStyle/>
          <a:p>
            <a:pPr marL="0" indent="0" algn="ctr">
              <a:buNone/>
            </a:pPr>
            <a:r>
              <a:rPr lang="fr-FR" sz="1800" dirty="0"/>
              <a:t>  </a:t>
            </a:r>
            <a:r>
              <a:rPr lang="fr-FR" sz="1800" b="1" u="sng" dirty="0"/>
              <a:t>1) Un endroit sacré</a:t>
            </a:r>
            <a:r>
              <a:rPr lang="fr-FR" sz="1800" dirty="0"/>
              <a:t> </a:t>
            </a:r>
          </a:p>
          <a:p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2" y="1186951"/>
            <a:ext cx="285750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2294" y="3391781"/>
            <a:ext cx="7251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dirty="0"/>
              <a:t>Croix: </a:t>
            </a:r>
            <a:r>
              <a:rPr lang="fr-FR" sz="2800" b="1" dirty="0"/>
              <a:t>symbole</a:t>
            </a:r>
            <a:r>
              <a:rPr lang="fr-FR" sz="2800" dirty="0"/>
              <a:t> religieux</a:t>
            </a:r>
          </a:p>
          <a:p>
            <a:pPr marL="457200" indent="-457200">
              <a:buFontTx/>
              <a:buChar char="-"/>
            </a:pPr>
            <a:r>
              <a:rPr lang="fr-FR" sz="2800" dirty="0"/>
              <a:t>Champs lexical de la </a:t>
            </a:r>
            <a:r>
              <a:rPr lang="fr-FR" sz="2800" b="1" dirty="0"/>
              <a:t>religion</a:t>
            </a:r>
          </a:p>
          <a:p>
            <a:pPr marL="457200" indent="-457200">
              <a:buFontTx/>
              <a:buChar char="-"/>
            </a:pPr>
            <a:r>
              <a:rPr lang="fr-FR" sz="2800" dirty="0"/>
              <a:t>Vision </a:t>
            </a:r>
            <a:r>
              <a:rPr lang="fr-FR" sz="2800" b="1" dirty="0"/>
              <a:t>paradoxale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" b="14715"/>
          <a:stretch/>
        </p:blipFill>
        <p:spPr/>
      </p:pic>
    </p:spTree>
    <p:extLst>
      <p:ext uri="{BB962C8B-B14F-4D97-AF65-F5344CB8AC3E}">
        <p14:creationId xmlns:p14="http://schemas.microsoft.com/office/powerpoint/2010/main" val="492848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796" y="504419"/>
            <a:ext cx="6404696" cy="448081"/>
          </a:xfrm>
        </p:spPr>
        <p:txBody>
          <a:bodyPr/>
          <a:lstStyle/>
          <a:p>
            <a:r>
              <a:rPr lang="fr-FR" u="sng" dirty="0"/>
              <a:t>I- La vision inquiétante du séminaire 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75E0DB-8B4F-485F-8415-F8F9045C1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1746480"/>
            <a:ext cx="3267804" cy="393700"/>
          </a:xfrm>
        </p:spPr>
        <p:txBody>
          <a:bodyPr/>
          <a:lstStyle/>
          <a:p>
            <a:pPr marL="0" indent="0" algn="ctr">
              <a:buNone/>
            </a:pPr>
            <a:r>
              <a:rPr lang="fr-FR" sz="1800" dirty="0"/>
              <a:t>  </a:t>
            </a:r>
            <a:r>
              <a:rPr lang="fr-FR" sz="1800" b="1" u="sng" dirty="0"/>
              <a:t>2) Un lieu lugubre</a:t>
            </a:r>
            <a:r>
              <a:rPr lang="fr-FR" sz="1800" dirty="0"/>
              <a:t> </a:t>
            </a:r>
          </a:p>
          <a:p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2" y="1143230"/>
            <a:ext cx="285750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0249" y="3012154"/>
            <a:ext cx="637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/>
              <a:t>Lieu d’</a:t>
            </a:r>
            <a:r>
              <a:rPr lang="fr-FR" sz="2400" b="1" dirty="0"/>
              <a:t>enfermement</a:t>
            </a:r>
            <a:r>
              <a:rPr lang="fr-FR" sz="2400" dirty="0"/>
              <a:t> et donc de </a:t>
            </a:r>
            <a:r>
              <a:rPr lang="fr-FR" sz="2400" b="1" dirty="0"/>
              <a:t>solitude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Lieu </a:t>
            </a:r>
            <a:r>
              <a:rPr lang="fr-FR" sz="2400" b="1" dirty="0"/>
              <a:t>sombre et en ruine</a:t>
            </a:r>
            <a:r>
              <a:rPr lang="fr-FR" sz="2400" dirty="0"/>
              <a:t> </a:t>
            </a:r>
          </a:p>
          <a:p>
            <a:pPr marL="285750" indent="-285750">
              <a:buFontTx/>
              <a:buChar char="-"/>
            </a:pPr>
            <a:r>
              <a:rPr lang="fr-FR" sz="2400" b="1" dirty="0"/>
              <a:t>Impression d'une maison hantée</a:t>
            </a:r>
            <a:r>
              <a:rPr lang="fr-FR" sz="2400" dirty="0"/>
              <a:t> </a:t>
            </a:r>
          </a:p>
          <a:p>
            <a:pPr marL="285750" indent="-285750">
              <a:buFontTx/>
              <a:buChar char="-"/>
            </a:pPr>
            <a:endParaRPr lang="fr-FR" sz="2400" dirty="0">
              <a:sym typeface="Symbol" panose="05050102010706020507" pitchFamily="18" charset="2"/>
            </a:endParaRPr>
          </a:p>
          <a:p>
            <a:r>
              <a:rPr lang="fr-FR" sz="2400" dirty="0">
                <a:sym typeface="Symbol" panose="05050102010706020507" pitchFamily="18" charset="2"/>
              </a:rPr>
              <a:t></a:t>
            </a:r>
            <a:r>
              <a:rPr lang="fr-FR" sz="2400" dirty="0"/>
              <a:t> Le séminaire est un lieu privé de vie, austère et froid (même croix en fer et pas en bois)</a:t>
            </a:r>
            <a:endParaRPr lang="en-GB" sz="2400" dirty="0"/>
          </a:p>
          <a:p>
            <a:endParaRPr lang="fr-FR" sz="2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3025" r="-559" b="14547"/>
          <a:stretch/>
        </p:blipFill>
        <p:spPr/>
      </p:pic>
    </p:spTree>
    <p:extLst>
      <p:ext uri="{BB962C8B-B14F-4D97-AF65-F5344CB8AC3E}">
        <p14:creationId xmlns:p14="http://schemas.microsoft.com/office/powerpoint/2010/main" val="3769887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796" y="504419"/>
            <a:ext cx="6404696" cy="448081"/>
          </a:xfrm>
        </p:spPr>
        <p:txBody>
          <a:bodyPr/>
          <a:lstStyle/>
          <a:p>
            <a:r>
              <a:rPr lang="fr-FR" u="sng" dirty="0"/>
              <a:t>I- La vision inquiétante du séminaire 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75E0DB-8B4F-485F-8415-F8F9045C1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7492" y="1785477"/>
            <a:ext cx="3365500" cy="393700"/>
          </a:xfrm>
        </p:spPr>
        <p:txBody>
          <a:bodyPr/>
          <a:lstStyle/>
          <a:p>
            <a:pPr marL="0" indent="0">
              <a:buNone/>
            </a:pPr>
            <a:r>
              <a:rPr lang="fr-FR" sz="1800" b="1" u="sng" dirty="0"/>
              <a:t>3) Une apparition inquiétante</a:t>
            </a:r>
          </a:p>
          <a:p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2" y="1182227"/>
            <a:ext cx="285750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1900" y="3012154"/>
            <a:ext cx="70612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300" b="1" dirty="0"/>
              <a:t>Sentiment de peur</a:t>
            </a:r>
            <a:r>
              <a:rPr lang="fr-FR" sz="2300" dirty="0"/>
              <a:t> devant l’homme</a:t>
            </a:r>
          </a:p>
          <a:p>
            <a:pPr marL="342900" indent="-342900">
              <a:buFontTx/>
              <a:buChar char="-"/>
            </a:pPr>
            <a:r>
              <a:rPr lang="fr-FR" sz="2300" b="1" dirty="0"/>
              <a:t>Portrait moral </a:t>
            </a:r>
            <a:r>
              <a:rPr lang="fr-FR" sz="2300" dirty="0"/>
              <a:t>qui</a:t>
            </a:r>
            <a:r>
              <a:rPr lang="fr-FR" sz="2300" b="1" dirty="0"/>
              <a:t> déshumanise </a:t>
            </a:r>
            <a:r>
              <a:rPr lang="fr-FR" sz="2300" dirty="0"/>
              <a:t>l’homme</a:t>
            </a:r>
          </a:p>
          <a:p>
            <a:pPr marL="342900" indent="-342900">
              <a:buFontTx/>
              <a:buChar char="-"/>
            </a:pPr>
            <a:r>
              <a:rPr lang="fr-FR" sz="2300" b="1" dirty="0"/>
              <a:t>Opinion négative</a:t>
            </a:r>
            <a:r>
              <a:rPr lang="fr-FR" sz="2300" dirty="0"/>
              <a:t> de l’auteur portée sur la </a:t>
            </a:r>
            <a:r>
              <a:rPr lang="fr-FR" sz="2300" b="1" dirty="0"/>
              <a:t>religion</a:t>
            </a:r>
            <a:endParaRPr lang="fr-FR" sz="2300" dirty="0"/>
          </a:p>
          <a:p>
            <a:endParaRPr lang="fr-FR" sz="2300" dirty="0"/>
          </a:p>
          <a:p>
            <a:r>
              <a:rPr lang="fr-FR" sz="2300" dirty="0">
                <a:sym typeface="Symbol" panose="05050102010706020507" pitchFamily="18" charset="2"/>
              </a:rPr>
              <a:t></a:t>
            </a:r>
            <a:r>
              <a:rPr lang="fr-FR" sz="2300" dirty="0"/>
              <a:t> Il semble que la religion et la vie religieuse aient transformé cet homme. </a:t>
            </a:r>
            <a:endParaRPr lang="en-GB" sz="2300" dirty="0"/>
          </a:p>
          <a:p>
            <a:r>
              <a:rPr lang="fr-FR" sz="2300" dirty="0"/>
              <a:t> </a:t>
            </a:r>
            <a:endParaRPr lang="en-GB" sz="2300" dirty="0"/>
          </a:p>
          <a:p>
            <a:endParaRPr lang="fr-FR" sz="23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" t="2857" r="279" b="14715"/>
          <a:stretch/>
        </p:blipFill>
        <p:spPr/>
      </p:pic>
    </p:spTree>
    <p:extLst>
      <p:ext uri="{BB962C8B-B14F-4D97-AF65-F5344CB8AC3E}">
        <p14:creationId xmlns:p14="http://schemas.microsoft.com/office/powerpoint/2010/main" val="175144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900" y="190501"/>
            <a:ext cx="6578592" cy="762000"/>
          </a:xfrm>
        </p:spPr>
        <p:txBody>
          <a:bodyPr/>
          <a:lstStyle/>
          <a:p>
            <a:r>
              <a:rPr lang="fr-FR" u="sng" dirty="0"/>
              <a:t>II-Les étapes de l’évolution de Julien: un douloureux apprentissage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75E0DB-8B4F-485F-8415-F8F9045C1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88000" y="1785477"/>
            <a:ext cx="2882900" cy="393700"/>
          </a:xfrm>
        </p:spPr>
        <p:txBody>
          <a:bodyPr/>
          <a:lstStyle/>
          <a:p>
            <a:pPr marL="0" lvl="0" indent="0" algn="ctr">
              <a:buNone/>
            </a:pPr>
            <a:r>
              <a:rPr lang="fr-FR" sz="1800" b="1" u="sng" dirty="0"/>
              <a:t>1) Solitude et rejet de la part des autres </a:t>
            </a:r>
            <a:endParaRPr lang="en-GB" sz="1800" b="1" dirty="0"/>
          </a:p>
          <a:p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41900" y="3188545"/>
            <a:ext cx="706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200" dirty="0"/>
              <a:t>Malgré efforts stratégiques de Julien, efforts d’habilité </a:t>
            </a:r>
            <a:r>
              <a:rPr lang="fr-FR" sz="2200" b="1" dirty="0"/>
              <a:t>tombent à     plat</a:t>
            </a:r>
            <a:r>
              <a:rPr lang="fr-FR" sz="2200" dirty="0"/>
              <a:t> </a:t>
            </a:r>
          </a:p>
          <a:p>
            <a:pPr marL="285750" indent="-285750">
              <a:buFontTx/>
              <a:buChar char="-"/>
            </a:pPr>
            <a:r>
              <a:rPr lang="fr-FR" sz="2200" b="1" dirty="0"/>
              <a:t>Individu seul face au groupe &gt; Singularité</a:t>
            </a:r>
            <a:r>
              <a:rPr lang="fr-FR" sz="2200" dirty="0"/>
              <a:t> du personnage </a:t>
            </a:r>
          </a:p>
          <a:p>
            <a:pPr marL="285750" indent="-285750">
              <a:buFontTx/>
              <a:buChar char="-"/>
            </a:pPr>
            <a:r>
              <a:rPr lang="fr-FR" sz="2200" b="1" dirty="0"/>
              <a:t>reproche son indépendance d’esprit</a:t>
            </a:r>
            <a:r>
              <a:rPr lang="fr-FR" sz="2200" dirty="0"/>
              <a:t>, son </a:t>
            </a:r>
            <a:r>
              <a:rPr lang="fr-FR" sz="2200" b="1" dirty="0"/>
              <a:t>refus de se soumettre au conformisme ambiant</a:t>
            </a:r>
            <a:endParaRPr lang="en-GB" sz="2200" dirty="0"/>
          </a:p>
          <a:p>
            <a:r>
              <a:rPr lang="fr-FR" sz="2200" dirty="0"/>
              <a:t>-soumis au regard des autres </a:t>
            </a:r>
            <a:endParaRPr lang="en-GB" sz="2200" dirty="0"/>
          </a:p>
          <a:p>
            <a:pPr marL="342900" indent="-342900">
              <a:buFontTx/>
              <a:buChar char="-"/>
            </a:pPr>
            <a:endParaRPr lang="en-GB" sz="2200" dirty="0"/>
          </a:p>
          <a:p>
            <a:endParaRPr lang="fr-FR" sz="22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r="23877"/>
          <a:stretch>
            <a:fillRect/>
          </a:stretch>
        </p:blipFill>
        <p:spPr/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57" y="971574"/>
            <a:ext cx="2285992" cy="17122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37601" y="2683861"/>
            <a:ext cx="31369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Le Rouge et Le Noir - </a:t>
            </a:r>
            <a:r>
              <a:rPr lang="en-GB" sz="1050" dirty="0"/>
              <a:t>Claude </a:t>
            </a:r>
            <a:r>
              <a:rPr lang="en-GB" sz="1050" dirty="0" err="1"/>
              <a:t>Autant</a:t>
            </a:r>
            <a:r>
              <a:rPr lang="en-GB" sz="1050" dirty="0"/>
              <a:t>-Lara, 1954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524989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900" y="190501"/>
            <a:ext cx="6578592" cy="762000"/>
          </a:xfrm>
        </p:spPr>
        <p:txBody>
          <a:bodyPr/>
          <a:lstStyle/>
          <a:p>
            <a:r>
              <a:rPr lang="fr-FR" u="sng" dirty="0"/>
              <a:t>II-Les étapes de l’évolution de Julien: un douloureux apprentissage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75E0DB-8B4F-485F-8415-F8F9045C1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22900" y="1785477"/>
            <a:ext cx="3048000" cy="393700"/>
          </a:xfrm>
        </p:spPr>
        <p:txBody>
          <a:bodyPr/>
          <a:lstStyle/>
          <a:p>
            <a:pPr marL="0" lvl="0" indent="0">
              <a:buNone/>
            </a:pPr>
            <a:r>
              <a:rPr lang="fr-FR" sz="1800" b="1" u="sng" dirty="0"/>
              <a:t>2) Une prise de conscience </a:t>
            </a:r>
            <a:endParaRPr lang="en-GB" sz="1800" b="1" dirty="0"/>
          </a:p>
          <a:p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41900" y="3012154"/>
            <a:ext cx="706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b="1" dirty="0"/>
              <a:t>soudaineté </a:t>
            </a:r>
            <a:r>
              <a:rPr lang="fr-FR" sz="2000" dirty="0"/>
              <a:t>de sa réaction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réaction</a:t>
            </a:r>
            <a:r>
              <a:rPr lang="fr-FR" sz="2000" b="1" dirty="0"/>
              <a:t> énergique </a:t>
            </a:r>
            <a:r>
              <a:rPr lang="fr-FR" sz="2000" dirty="0"/>
              <a:t>&gt;</a:t>
            </a:r>
            <a:r>
              <a:rPr lang="fr-FR" sz="2000" b="1" dirty="0"/>
              <a:t> </a:t>
            </a:r>
            <a:r>
              <a:rPr lang="fr-FR" sz="2000" dirty="0"/>
              <a:t>volonté lucide </a:t>
            </a:r>
            <a:r>
              <a:rPr lang="fr-FR" sz="2000" b="1" dirty="0"/>
              <a:t>d’analyser </a:t>
            </a:r>
            <a:r>
              <a:rPr lang="fr-FR" sz="2000" dirty="0"/>
              <a:t>la situation   </a:t>
            </a:r>
            <a:endParaRPr lang="en-GB" sz="2000" dirty="0"/>
          </a:p>
          <a:p>
            <a:pPr marL="285750" indent="-285750">
              <a:buFontTx/>
              <a:buChar char="-"/>
            </a:pPr>
            <a:r>
              <a:rPr lang="fr-FR" sz="2000" b="1" dirty="0"/>
              <a:t>changement radical </a:t>
            </a:r>
            <a:r>
              <a:rPr lang="fr-FR" sz="2000" dirty="0"/>
              <a:t>&gt; jeu de l’</a:t>
            </a:r>
            <a:r>
              <a:rPr lang="fr-FR" sz="2000" b="1" dirty="0"/>
              <a:t>hypocrisie triomphante</a:t>
            </a:r>
            <a:endParaRPr lang="en-GB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thématique du </a:t>
            </a:r>
            <a:r>
              <a:rPr lang="fr-FR" sz="2000" b="1" dirty="0"/>
              <a:t>regard</a:t>
            </a:r>
          </a:p>
          <a:p>
            <a:pPr marL="285750" indent="-285750">
              <a:buFontTx/>
              <a:buChar char="-"/>
            </a:pPr>
            <a:r>
              <a:rPr lang="fr-FR" sz="2000" b="1" dirty="0"/>
              <a:t>soumission </a:t>
            </a:r>
            <a:r>
              <a:rPr lang="fr-FR" sz="2000" dirty="0"/>
              <a:t>aux </a:t>
            </a:r>
            <a:r>
              <a:rPr lang="fr-FR" sz="2000" b="1" dirty="0"/>
              <a:t>rites </a:t>
            </a:r>
            <a:endParaRPr lang="en-GB" sz="2000" dirty="0"/>
          </a:p>
          <a:p>
            <a:r>
              <a:rPr lang="fr-FR" sz="2000" dirty="0"/>
              <a:t>&gt;&gt;dédoublement de Julien: sous le séminariste applique, se cache un homme qui ne cherche plus qu’à paraître </a:t>
            </a:r>
            <a:endParaRPr lang="en-GB" sz="2000" dirty="0"/>
          </a:p>
          <a:p>
            <a:r>
              <a:rPr lang="fr-FR" sz="2000" dirty="0"/>
              <a:t> </a:t>
            </a:r>
            <a:endParaRPr lang="en-GB" sz="2000" dirty="0"/>
          </a:p>
          <a:p>
            <a:endParaRPr lang="fr-FR" sz="20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r="23877"/>
          <a:stretch>
            <a:fillRect/>
          </a:stretch>
        </p:blipFill>
        <p:spPr/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294" y="882542"/>
            <a:ext cx="2286198" cy="17131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47967" y="2612625"/>
            <a:ext cx="30588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/>
              <a:t>Le Rouge et Le Noir - </a:t>
            </a:r>
            <a:r>
              <a:rPr lang="en-GB" sz="1050" dirty="0"/>
              <a:t>Claude Autant-Lara, 1954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61733334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1" y="190501"/>
            <a:ext cx="7988291" cy="762000"/>
          </a:xfrm>
        </p:spPr>
        <p:txBody>
          <a:bodyPr/>
          <a:lstStyle/>
          <a:p>
            <a:r>
              <a:rPr lang="fr-FR" u="sng" dirty="0"/>
              <a:t>II-Les étapes de l’évolution de Julien: un douloureux apprentissage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75E0DB-8B4F-485F-8415-F8F9045C1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32209" y="1119111"/>
            <a:ext cx="4927592" cy="448213"/>
          </a:xfrm>
        </p:spPr>
        <p:txBody>
          <a:bodyPr/>
          <a:lstStyle/>
          <a:p>
            <a:pPr marL="0" lvl="0" indent="0" algn="ctr">
              <a:buNone/>
            </a:pPr>
            <a:r>
              <a:rPr lang="fr-FR" sz="1800" b="1" u="sng" dirty="0"/>
              <a:t>3) Caractéristique du roman d’apprentissage</a:t>
            </a:r>
            <a:endParaRPr lang="en-GB" sz="1800" b="1" dirty="0"/>
          </a:p>
          <a:p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79700" y="1752692"/>
            <a:ext cx="706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-Constant jugement &gt; examen de conscience 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r="23877"/>
          <a:stretch>
            <a:fillRect/>
          </a:stretch>
        </p:blipFill>
        <p:spPr>
          <a:xfrm>
            <a:off x="-1" y="-12699"/>
            <a:ext cx="3606802" cy="490244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521" t="22418" r="15417" b="23482"/>
          <a:stretch/>
        </p:blipFill>
        <p:spPr>
          <a:xfrm>
            <a:off x="3632201" y="2288634"/>
            <a:ext cx="8327609" cy="366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1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56100" y="2095500"/>
            <a:ext cx="10795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910EC0-02EA-4D17-8424-64B22947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247" y="1539126"/>
            <a:ext cx="8207753" cy="4448109"/>
          </a:xfrm>
          <a:noFill/>
        </p:spPr>
        <p:txBody>
          <a:bodyPr/>
          <a:lstStyle/>
          <a:p>
            <a:pPr lvl="0"/>
            <a:r>
              <a:rPr lang="fr-FR" sz="1800" b="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 </a:t>
            </a:r>
            <a:r>
              <a:rPr lang="fr-FR" sz="1800" b="0" dirty="0">
                <a:solidFill>
                  <a:schemeClr val="tx1"/>
                </a:solidFill>
                <a:latin typeface="+mn-lt"/>
              </a:rPr>
              <a:t>Dénonciation du lien entre 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Clergé et argent</a:t>
            </a:r>
            <a:br>
              <a:rPr lang="en-GB" sz="1800" b="0" dirty="0">
                <a:solidFill>
                  <a:schemeClr val="tx1"/>
                </a:solidFill>
                <a:latin typeface="+mn-lt"/>
              </a:rPr>
            </a:br>
            <a:r>
              <a:rPr lang="fr-FR" sz="1800" b="0" dirty="0">
                <a:solidFill>
                  <a:schemeClr val="tx1"/>
                </a:solidFill>
                <a:latin typeface="+mn-lt"/>
              </a:rPr>
              <a:t>     &gt; dénonciation de l’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éducation</a:t>
            </a:r>
            <a:r>
              <a:rPr lang="fr-FR" sz="1800" b="0" dirty="0">
                <a:solidFill>
                  <a:schemeClr val="tx1"/>
                </a:solidFill>
                <a:latin typeface="+mn-lt"/>
              </a:rPr>
              <a:t> des séminariste</a:t>
            </a:r>
            <a:br>
              <a:rPr lang="fr-FR" sz="1800" b="0" dirty="0">
                <a:solidFill>
                  <a:schemeClr val="tx1"/>
                </a:solidFill>
                <a:latin typeface="+mn-lt"/>
              </a:rPr>
            </a:br>
            <a:br>
              <a:rPr lang="fr-FR" sz="1800" b="0" dirty="0">
                <a:solidFill>
                  <a:schemeClr val="tx1"/>
                </a:solidFill>
                <a:latin typeface="+mn-lt"/>
              </a:rPr>
            </a:br>
            <a:r>
              <a:rPr lang="fr-FR" sz="1800" b="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 </a:t>
            </a:r>
            <a:r>
              <a:rPr lang="fr-FR" sz="1800" b="0" dirty="0">
                <a:solidFill>
                  <a:schemeClr val="tx1"/>
                </a:solidFill>
                <a:latin typeface="+mn-lt"/>
              </a:rPr>
              <a:t>Dénonciation du lien entre 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Clergé et hommes politiques</a:t>
            </a:r>
            <a:br>
              <a:rPr lang="en-GB" sz="1800" b="0" dirty="0">
                <a:solidFill>
                  <a:schemeClr val="tx1"/>
                </a:solidFill>
                <a:latin typeface="+mn-lt"/>
              </a:rPr>
            </a:br>
            <a:r>
              <a:rPr lang="fr-FR" sz="1800" b="0" dirty="0">
                <a:solidFill>
                  <a:schemeClr val="tx1"/>
                </a:solidFill>
                <a:latin typeface="+mn-lt"/>
              </a:rPr>
              <a:t>     &gt; auteur semble 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remplacer</a:t>
            </a:r>
            <a:r>
              <a:rPr lang="fr-FR" sz="1800" b="0" dirty="0">
                <a:solidFill>
                  <a:schemeClr val="tx1"/>
                </a:solidFill>
                <a:latin typeface="+mn-lt"/>
              </a:rPr>
              <a:t> Dieu par le gouvernement </a:t>
            </a:r>
            <a:br>
              <a:rPr lang="fr-FR" sz="1800" b="0" dirty="0">
                <a:solidFill>
                  <a:schemeClr val="tx1"/>
                </a:solidFill>
                <a:latin typeface="+mn-lt"/>
              </a:rPr>
            </a:br>
            <a:br>
              <a:rPr lang="fr-FR" sz="1800" b="0" dirty="0">
                <a:solidFill>
                  <a:schemeClr val="tx1"/>
                </a:solidFill>
                <a:latin typeface="+mn-lt"/>
              </a:rPr>
            </a:br>
            <a:r>
              <a:rPr lang="fr-FR" sz="1800" b="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 </a:t>
            </a:r>
            <a:r>
              <a:rPr lang="fr-FR" sz="1800" b="0" dirty="0">
                <a:solidFill>
                  <a:schemeClr val="tx1"/>
                </a:solidFill>
                <a:latin typeface="+mn-lt"/>
              </a:rPr>
              <a:t>Une critique de 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l’inégalité sociale</a:t>
            </a:r>
            <a:br>
              <a:rPr lang="en-GB" sz="1800" b="0" dirty="0">
                <a:solidFill>
                  <a:schemeClr val="tx1"/>
                </a:solidFill>
                <a:latin typeface="+mn-lt"/>
              </a:rPr>
            </a:br>
            <a:r>
              <a:rPr lang="fr-FR" sz="1800" b="0" dirty="0">
                <a:solidFill>
                  <a:schemeClr val="tx1"/>
                </a:solidFill>
                <a:latin typeface="+mn-lt"/>
              </a:rPr>
              <a:t>    &gt; 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pauvreté</a:t>
            </a:r>
            <a:r>
              <a:rPr lang="fr-FR" sz="1800" b="0" dirty="0">
                <a:solidFill>
                  <a:schemeClr val="tx1"/>
                </a:solidFill>
                <a:latin typeface="+mn-lt"/>
              </a:rPr>
              <a:t> des séminaristes </a:t>
            </a:r>
            <a:r>
              <a:rPr lang="fr-FR" sz="1800" b="0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 </a:t>
            </a:r>
            <a:r>
              <a:rPr lang="fr-FR" sz="1800" b="0" dirty="0">
                <a:solidFill>
                  <a:schemeClr val="tx1"/>
                </a:solidFill>
                <a:latin typeface="+mn-lt"/>
              </a:rPr>
              <a:t>chercher un emploi alimentaire</a:t>
            </a:r>
            <a:br>
              <a:rPr lang="fr-FR" sz="1800" b="0" dirty="0">
                <a:solidFill>
                  <a:schemeClr val="tx1"/>
                </a:solidFill>
                <a:latin typeface="+mn-lt"/>
              </a:rPr>
            </a:br>
            <a:r>
              <a:rPr lang="fr-FR" sz="1800" b="0" dirty="0">
                <a:solidFill>
                  <a:schemeClr val="tx1"/>
                </a:solidFill>
                <a:latin typeface="+mn-lt"/>
              </a:rPr>
              <a:t>    &gt; complicité entre narrateur et héros </a:t>
            </a:r>
            <a:r>
              <a:rPr lang="fr-FR" sz="1800" b="0" dirty="0">
                <a:solidFill>
                  <a:schemeClr val="tx1"/>
                </a:solidFill>
                <a:sym typeface="Symbol" panose="05050102010706020507" pitchFamily="18" charset="2"/>
              </a:rPr>
              <a:t> </a:t>
            </a:r>
            <a:r>
              <a:rPr lang="fr-FR" sz="1800" b="0" dirty="0">
                <a:solidFill>
                  <a:schemeClr val="tx1"/>
                </a:solidFill>
                <a:latin typeface="+mn-lt"/>
              </a:rPr>
              <a:t>dénonciation du caractère 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matérialiste</a:t>
            </a:r>
            <a:r>
              <a:rPr lang="fr-FR" sz="1800" b="0" dirty="0">
                <a:solidFill>
                  <a:schemeClr val="tx1"/>
                </a:solidFill>
                <a:latin typeface="+mn-lt"/>
              </a:rPr>
              <a:t> des séminaristes </a:t>
            </a:r>
            <a:br>
              <a:rPr lang="en-GB" sz="1800" b="0" dirty="0">
                <a:solidFill>
                  <a:schemeClr val="tx1"/>
                </a:solidFill>
                <a:latin typeface="+mn-lt"/>
              </a:rPr>
            </a:br>
            <a:r>
              <a:rPr lang="fr-FR" sz="1800" b="0" dirty="0">
                <a:solidFill>
                  <a:schemeClr val="tx1"/>
                </a:solidFill>
                <a:latin typeface="+mn-lt"/>
              </a:rPr>
              <a:t>   &gt; appartenance à 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classe défavorisée </a:t>
            </a:r>
            <a:r>
              <a:rPr lang="fr-FR" sz="1800" b="0" dirty="0">
                <a:solidFill>
                  <a:schemeClr val="tx1"/>
                </a:solidFill>
                <a:latin typeface="+mn-lt"/>
              </a:rPr>
              <a:t>ne les amène pas à se cultiver et à développer leur 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esprit critique</a:t>
            </a:r>
            <a:r>
              <a:rPr lang="fr-FR" sz="1800" b="0" dirty="0">
                <a:solidFill>
                  <a:schemeClr val="tx1"/>
                </a:solidFill>
                <a:latin typeface="+mn-lt"/>
              </a:rPr>
              <a:t>. D'où une 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peur</a:t>
            </a:r>
            <a:r>
              <a:rPr lang="fr-FR" sz="1800" b="0" dirty="0">
                <a:solidFill>
                  <a:schemeClr val="tx1"/>
                </a:solidFill>
                <a:latin typeface="+mn-lt"/>
              </a:rPr>
              <a:t> vis-à-vis des 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hommes politiques</a:t>
            </a:r>
            <a:br>
              <a:rPr lang="en-GB" sz="1800" b="0" dirty="0">
                <a:solidFill>
                  <a:schemeClr val="tx1"/>
                </a:solidFill>
                <a:latin typeface="+mn-lt"/>
              </a:rPr>
            </a:br>
            <a:r>
              <a:rPr lang="fr-FR" sz="1800" b="0" dirty="0">
                <a:solidFill>
                  <a:schemeClr val="tx1"/>
                </a:solidFill>
                <a:latin typeface="+mn-lt"/>
              </a:rPr>
              <a:t> </a:t>
            </a:r>
            <a:br>
              <a:rPr lang="en-GB" sz="1800" b="0" dirty="0">
                <a:solidFill>
                  <a:schemeClr val="tx1"/>
                </a:solidFill>
                <a:latin typeface="+mn-lt"/>
              </a:rPr>
            </a:br>
            <a:r>
              <a:rPr lang="fr-FR" sz="1800" b="0" dirty="0">
                <a:solidFill>
                  <a:schemeClr val="tx1"/>
                </a:solidFill>
                <a:latin typeface="+mn-lt"/>
              </a:rPr>
              <a:t> </a:t>
            </a:r>
            <a:br>
              <a:rPr lang="en-GB" sz="1800" b="0" dirty="0">
                <a:solidFill>
                  <a:schemeClr val="tx1"/>
                </a:solidFill>
                <a:latin typeface="+mn-lt"/>
              </a:rPr>
            </a:br>
            <a:endParaRPr lang="en-GB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E90A7E6-8214-4B8D-9F7F-0BE3175CBE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r="14590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546600" y="279400"/>
            <a:ext cx="6286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C00000"/>
                </a:solidFill>
                <a:latin typeface="+mj-lt"/>
              </a:rPr>
              <a:t>III- La critique sociale la satire du Clergé </a:t>
            </a:r>
            <a:endParaRPr lang="en-GB" sz="2400" b="1" dirty="0">
              <a:solidFill>
                <a:srgbClr val="C00000"/>
              </a:solidFill>
              <a:latin typeface="+mj-lt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500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D9D9D9"/>
      </a:lt2>
      <a:accent1>
        <a:srgbClr val="FFC000"/>
      </a:accent1>
      <a:accent2>
        <a:srgbClr val="C00000"/>
      </a:accent2>
      <a:accent3>
        <a:srgbClr val="8A0000"/>
      </a:accent3>
      <a:accent4>
        <a:srgbClr val="462340"/>
      </a:accent4>
      <a:accent5>
        <a:srgbClr val="4A7260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38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580736_Creative red presentation_AAS_v4" id="{92D194E9-A401-43C6-BDAC-5124B887A5F9}" vid="{B9DD00D5-6552-49FD-AE3B-0CB1704721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AA3571-52B9-4794-9A69-E71F204CB9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8F95F1-64A1-4047-9BA0-D956C28342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466AFDE-A9D6-4DD8-B471-43BFA03A3F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Creative red presentation</Template>
  <TotalTime>0</TotalTime>
  <Words>545</Words>
  <Application>Microsoft Macintosh PowerPoint</Application>
  <PresentationFormat>Grand écran</PresentationFormat>
  <Paragraphs>67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Century Gothic</vt:lpstr>
      <vt:lpstr>CiscoSans</vt:lpstr>
      <vt:lpstr>Symbol</vt:lpstr>
      <vt:lpstr>Office Theme</vt:lpstr>
      <vt:lpstr>TITLE</vt:lpstr>
      <vt:lpstr>n I- La vision inquiétante du séminaire    II-Les étapes de l’évolution de Julien: un douloureux apprentissage  III- La critique sociale la satire du Clergé     </vt:lpstr>
      <vt:lpstr>I- La vision inquiétante du séminaire </vt:lpstr>
      <vt:lpstr>I- La vision inquiétante du séminaire </vt:lpstr>
      <vt:lpstr>I- La vision inquiétante du séminaire </vt:lpstr>
      <vt:lpstr>II-Les étapes de l’évolution de Julien: un douloureux apprentissage</vt:lpstr>
      <vt:lpstr>II-Les étapes de l’évolution de Julien: un douloureux apprentissage</vt:lpstr>
      <vt:lpstr>II-Les étapes de l’évolution de Julien: un douloureux apprentissage</vt:lpstr>
      <vt:lpstr> Dénonciation du lien entre Clergé et argent      &gt; dénonciation de l’éducation des séminariste   Dénonciation du lien entre Clergé et hommes politiques      &gt; auteur semble remplacer Dieu par le gouvernement    Une critique de l’inégalité sociale     &gt; pauvreté des séminaristes  chercher un emploi alimentaire     &gt; complicité entre narrateur et héros  dénonciation du caractère matérialiste des séminaristes     &gt; appartenance à classe défavorisée ne les amène pas à se cultiver et à développer leur esprit critique. D'où une peur vis-à-vis des hommes politiques     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2021-03-16T11:46:43Z</dcterms:created>
  <dcterms:modified xsi:type="dcterms:W3CDTF">2021-05-15T05:35:37Z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